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sldIdLst>
    <p:sldId id="256" r:id="rId5"/>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CC00FF"/>
    <a:srgbClr val="CC66FF"/>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8247B761-01BE-30B3-1299-A7D3FA8F64F8}" v="21" dt="2025-09-01T13:15:42.976"/>
  </p1510:revLst>
</p1510:revInfo>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620"/>
    <p:restoredTop sz="94660"/>
  </p:normalViewPr>
  <p:slideViewPr>
    <p:cSldViewPr snapToGrid="0">
      <p:cViewPr varScale="1">
        <p:scale>
          <a:sx n="59" d="100"/>
          <a:sy n="59" d="100"/>
        </p:scale>
        <p:origin x="940" y="52"/>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theme" Target="theme/theme1.xml"/><Relationship Id="rId3" Type="http://schemas.openxmlformats.org/officeDocument/2006/relationships/customXml" Target="../customXml/item3.xml"/><Relationship Id="rId7" Type="http://schemas.openxmlformats.org/officeDocument/2006/relationships/viewProps" Target="viewProps.xml"/><Relationship Id="rId2" Type="http://schemas.openxmlformats.org/officeDocument/2006/relationships/customXml" Target="../customXml/item2.xml"/><Relationship Id="rId1" Type="http://schemas.openxmlformats.org/officeDocument/2006/relationships/customXml" Target="../customXml/item1.xml"/><Relationship Id="rId6" Type="http://schemas.openxmlformats.org/officeDocument/2006/relationships/presProps" Target="presProps.xml"/><Relationship Id="rId11" Type="http://schemas.microsoft.com/office/2015/10/relationships/revisionInfo" Target="revisionInfo.xml"/><Relationship Id="rId5" Type="http://schemas.openxmlformats.org/officeDocument/2006/relationships/slide" Target="slides/slide1.xml"/><Relationship Id="rId10" Type="http://schemas.microsoft.com/office/2016/11/relationships/changesInfo" Target="changesInfos/changesInfo1.xml"/><Relationship Id="rId4" Type="http://schemas.openxmlformats.org/officeDocument/2006/relationships/slideMaster" Target="slideMasters/slideMaster1.xml"/><Relationship Id="rId9" Type="http://schemas.openxmlformats.org/officeDocument/2006/relationships/tableStyles" Target="tableStyles.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Katie Guy" userId="S::kguy@stjosephsbury.stoccat.org.uk::3257e8a7-6167-43ff-8148-b8bca159d462" providerId="AD" clId="Web-{8247B761-01BE-30B3-1299-A7D3FA8F64F8}"/>
    <pc:docChg chg="modSld">
      <pc:chgData name="Katie Guy" userId="S::kguy@stjosephsbury.stoccat.org.uk::3257e8a7-6167-43ff-8148-b8bca159d462" providerId="AD" clId="Web-{8247B761-01BE-30B3-1299-A7D3FA8F64F8}" dt="2025-09-01T13:15:42.976" v="20" actId="20577"/>
      <pc:docMkLst>
        <pc:docMk/>
      </pc:docMkLst>
      <pc:sldChg chg="modSp">
        <pc:chgData name="Katie Guy" userId="S::kguy@stjosephsbury.stoccat.org.uk::3257e8a7-6167-43ff-8148-b8bca159d462" providerId="AD" clId="Web-{8247B761-01BE-30B3-1299-A7D3FA8F64F8}" dt="2025-09-01T13:15:42.976" v="20" actId="20577"/>
        <pc:sldMkLst>
          <pc:docMk/>
          <pc:sldMk cId="380424045" sldId="256"/>
        </pc:sldMkLst>
        <pc:spChg chg="mod">
          <ac:chgData name="Katie Guy" userId="S::kguy@stjosephsbury.stoccat.org.uk::3257e8a7-6167-43ff-8148-b8bca159d462" providerId="AD" clId="Web-{8247B761-01BE-30B3-1299-A7D3FA8F64F8}" dt="2025-09-01T13:15:42.976" v="20" actId="20577"/>
          <ac:spMkLst>
            <pc:docMk/>
            <pc:sldMk cId="380424045" sldId="256"/>
            <ac:spMk id="14" creationId="{C2E4EDB8-51F4-4B61-97DB-D283B890F48F}"/>
          </ac:spMkLst>
        </pc:spChg>
      </pc:sldChg>
    </pc:docChg>
  </pc:docChgLst>
</pc:chgInfo>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4EC56B02-45DC-4EAD-9AE3-76F3BF463669}"/>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F973EDBE-71D1-4F74-A097-E2832C4DFB8B}"/>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5EBE89BB-EC55-4983-B217-A5B49709A18D}"/>
              </a:ext>
            </a:extLst>
          </p:cNvPr>
          <p:cNvSpPr>
            <a:spLocks noGrp="1"/>
          </p:cNvSpPr>
          <p:nvPr>
            <p:ph type="dt" sz="half" idx="10"/>
          </p:nvPr>
        </p:nvSpPr>
        <p:spPr/>
        <p:txBody>
          <a:bodyPr/>
          <a:lstStyle/>
          <a:p>
            <a:fld id="{F403D9CE-007B-4736-B97F-D606BABCEF77}" type="datetimeFigureOut">
              <a:rPr lang="en-GB" smtClean="0"/>
              <a:t>01/09/2025</a:t>
            </a:fld>
            <a:endParaRPr lang="en-GB"/>
          </a:p>
        </p:txBody>
      </p:sp>
      <p:sp>
        <p:nvSpPr>
          <p:cNvPr id="5" name="Footer Placeholder 4">
            <a:extLst>
              <a:ext uri="{FF2B5EF4-FFF2-40B4-BE49-F238E27FC236}">
                <a16:creationId xmlns:a16="http://schemas.microsoft.com/office/drawing/2014/main" id="{2859AB59-2D93-4F29-9588-A372DB03C150}"/>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B47573FB-757C-47CD-92B0-45E27C5C0FF5}"/>
              </a:ext>
            </a:extLst>
          </p:cNvPr>
          <p:cNvSpPr>
            <a:spLocks noGrp="1"/>
          </p:cNvSpPr>
          <p:nvPr>
            <p:ph type="sldNum" sz="quarter" idx="12"/>
          </p:nvPr>
        </p:nvSpPr>
        <p:spPr/>
        <p:txBody>
          <a:bodyPr/>
          <a:lstStyle/>
          <a:p>
            <a:fld id="{A21E8F20-D29A-46CE-A2F7-3F8CD6908C51}" type="slidenum">
              <a:rPr lang="en-GB" smtClean="0"/>
              <a:t>‹#›</a:t>
            </a:fld>
            <a:endParaRPr lang="en-GB"/>
          </a:p>
        </p:txBody>
      </p:sp>
    </p:spTree>
    <p:extLst>
      <p:ext uri="{BB962C8B-B14F-4D97-AF65-F5344CB8AC3E}">
        <p14:creationId xmlns:p14="http://schemas.microsoft.com/office/powerpoint/2010/main" val="252240004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D0C9D1B-2732-4A05-90A6-0DAC62FDD9EC}"/>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03FBCD88-F9D1-4619-AD28-A8F375A47AF6}"/>
              </a:ext>
            </a:extLst>
          </p:cNvPr>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02E068A-9E26-4CFD-BB61-F1004F989D9A}"/>
              </a:ext>
            </a:extLst>
          </p:cNvPr>
          <p:cNvSpPr>
            <a:spLocks noGrp="1"/>
          </p:cNvSpPr>
          <p:nvPr>
            <p:ph type="dt" sz="half" idx="10"/>
          </p:nvPr>
        </p:nvSpPr>
        <p:spPr/>
        <p:txBody>
          <a:bodyPr/>
          <a:lstStyle/>
          <a:p>
            <a:fld id="{F403D9CE-007B-4736-B97F-D606BABCEF77}" type="datetimeFigureOut">
              <a:rPr lang="en-GB" smtClean="0"/>
              <a:t>01/09/2025</a:t>
            </a:fld>
            <a:endParaRPr lang="en-GB"/>
          </a:p>
        </p:txBody>
      </p:sp>
      <p:sp>
        <p:nvSpPr>
          <p:cNvPr id="5" name="Footer Placeholder 4">
            <a:extLst>
              <a:ext uri="{FF2B5EF4-FFF2-40B4-BE49-F238E27FC236}">
                <a16:creationId xmlns:a16="http://schemas.microsoft.com/office/drawing/2014/main" id="{FAF61B02-1340-44A3-A0CF-C8DC20EFE4C9}"/>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F9D34EFC-8BAF-47BE-B18F-C30184BA2F9E}"/>
              </a:ext>
            </a:extLst>
          </p:cNvPr>
          <p:cNvSpPr>
            <a:spLocks noGrp="1"/>
          </p:cNvSpPr>
          <p:nvPr>
            <p:ph type="sldNum" sz="quarter" idx="12"/>
          </p:nvPr>
        </p:nvSpPr>
        <p:spPr/>
        <p:txBody>
          <a:bodyPr/>
          <a:lstStyle/>
          <a:p>
            <a:fld id="{A21E8F20-D29A-46CE-A2F7-3F8CD6908C51}" type="slidenum">
              <a:rPr lang="en-GB" smtClean="0"/>
              <a:t>‹#›</a:t>
            </a:fld>
            <a:endParaRPr lang="en-GB"/>
          </a:p>
        </p:txBody>
      </p:sp>
    </p:spTree>
    <p:extLst>
      <p:ext uri="{BB962C8B-B14F-4D97-AF65-F5344CB8AC3E}">
        <p14:creationId xmlns:p14="http://schemas.microsoft.com/office/powerpoint/2010/main" val="203232467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3DAB22-4DC0-423C-8034-BC719DAF86F4}"/>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C80ACBEA-E1C4-4828-A13B-E20B73FF03A6}"/>
              </a:ext>
            </a:extLst>
          </p:cNvPr>
          <p:cNvSpPr>
            <a:spLocks noGrp="1"/>
          </p:cNvSpPr>
          <p:nvPr>
            <p:ph type="body" orient="vert" idx="1"/>
          </p:nvPr>
        </p:nvSpPr>
        <p:spPr>
          <a:xfrm>
            <a:off x="838200"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F9B49F3-B2B4-4173-9D43-476531159A22}"/>
              </a:ext>
            </a:extLst>
          </p:cNvPr>
          <p:cNvSpPr>
            <a:spLocks noGrp="1"/>
          </p:cNvSpPr>
          <p:nvPr>
            <p:ph type="dt" sz="half" idx="10"/>
          </p:nvPr>
        </p:nvSpPr>
        <p:spPr/>
        <p:txBody>
          <a:bodyPr/>
          <a:lstStyle/>
          <a:p>
            <a:fld id="{F403D9CE-007B-4736-B97F-D606BABCEF77}" type="datetimeFigureOut">
              <a:rPr lang="en-GB" smtClean="0"/>
              <a:t>01/09/2025</a:t>
            </a:fld>
            <a:endParaRPr lang="en-GB"/>
          </a:p>
        </p:txBody>
      </p:sp>
      <p:sp>
        <p:nvSpPr>
          <p:cNvPr id="5" name="Footer Placeholder 4">
            <a:extLst>
              <a:ext uri="{FF2B5EF4-FFF2-40B4-BE49-F238E27FC236}">
                <a16:creationId xmlns:a16="http://schemas.microsoft.com/office/drawing/2014/main" id="{D0AFFEC5-0730-4B11-8609-7AFE9A930BFB}"/>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6A4738E8-803B-4C33-AA80-C75FA0162FAE}"/>
              </a:ext>
            </a:extLst>
          </p:cNvPr>
          <p:cNvSpPr>
            <a:spLocks noGrp="1"/>
          </p:cNvSpPr>
          <p:nvPr>
            <p:ph type="sldNum" sz="quarter" idx="12"/>
          </p:nvPr>
        </p:nvSpPr>
        <p:spPr/>
        <p:txBody>
          <a:bodyPr/>
          <a:lstStyle/>
          <a:p>
            <a:fld id="{A21E8F20-D29A-46CE-A2F7-3F8CD6908C51}" type="slidenum">
              <a:rPr lang="en-GB" smtClean="0"/>
              <a:t>‹#›</a:t>
            </a:fld>
            <a:endParaRPr lang="en-GB"/>
          </a:p>
        </p:txBody>
      </p:sp>
    </p:spTree>
    <p:extLst>
      <p:ext uri="{BB962C8B-B14F-4D97-AF65-F5344CB8AC3E}">
        <p14:creationId xmlns:p14="http://schemas.microsoft.com/office/powerpoint/2010/main" val="113645129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FF01E9B-F150-4D57-8F9B-0CBC92C48BBF}"/>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10760476-3CA7-431B-8DDD-F459E475D15E}"/>
              </a:ext>
            </a:extLst>
          </p:cNvPr>
          <p:cNvSpPr>
            <a:spLocks noGrp="1"/>
          </p:cNvSpPr>
          <p:nvPr>
            <p:ph idx="1"/>
          </p:nvPr>
        </p:nvSpPr>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C518A8C8-1682-4682-A0A7-9A15D5E7E22B}"/>
              </a:ext>
            </a:extLst>
          </p:cNvPr>
          <p:cNvSpPr>
            <a:spLocks noGrp="1"/>
          </p:cNvSpPr>
          <p:nvPr>
            <p:ph type="dt" sz="half" idx="10"/>
          </p:nvPr>
        </p:nvSpPr>
        <p:spPr/>
        <p:txBody>
          <a:bodyPr/>
          <a:lstStyle/>
          <a:p>
            <a:fld id="{F403D9CE-007B-4736-B97F-D606BABCEF77}" type="datetimeFigureOut">
              <a:rPr lang="en-GB" smtClean="0"/>
              <a:t>01/09/2025</a:t>
            </a:fld>
            <a:endParaRPr lang="en-GB"/>
          </a:p>
        </p:txBody>
      </p:sp>
      <p:sp>
        <p:nvSpPr>
          <p:cNvPr id="5" name="Footer Placeholder 4">
            <a:extLst>
              <a:ext uri="{FF2B5EF4-FFF2-40B4-BE49-F238E27FC236}">
                <a16:creationId xmlns:a16="http://schemas.microsoft.com/office/drawing/2014/main" id="{E674FE9D-993F-4665-9B5C-9A12399CB84A}"/>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102C9A78-26EE-4F37-B044-5D08B7358688}"/>
              </a:ext>
            </a:extLst>
          </p:cNvPr>
          <p:cNvSpPr>
            <a:spLocks noGrp="1"/>
          </p:cNvSpPr>
          <p:nvPr>
            <p:ph type="sldNum" sz="quarter" idx="12"/>
          </p:nvPr>
        </p:nvSpPr>
        <p:spPr/>
        <p:txBody>
          <a:bodyPr/>
          <a:lstStyle/>
          <a:p>
            <a:fld id="{A21E8F20-D29A-46CE-A2F7-3F8CD6908C51}" type="slidenum">
              <a:rPr lang="en-GB" smtClean="0"/>
              <a:t>‹#›</a:t>
            </a:fld>
            <a:endParaRPr lang="en-GB"/>
          </a:p>
        </p:txBody>
      </p:sp>
    </p:spTree>
    <p:extLst>
      <p:ext uri="{BB962C8B-B14F-4D97-AF65-F5344CB8AC3E}">
        <p14:creationId xmlns:p14="http://schemas.microsoft.com/office/powerpoint/2010/main" val="304449103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5FC9A38-7062-49FB-941A-DF6FD589401B}"/>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F9D70C08-5E99-41C0-84CB-97D2EB1088F9}"/>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Edit Master text styles</a:t>
            </a:r>
          </a:p>
        </p:txBody>
      </p:sp>
      <p:sp>
        <p:nvSpPr>
          <p:cNvPr id="4" name="Date Placeholder 3">
            <a:extLst>
              <a:ext uri="{FF2B5EF4-FFF2-40B4-BE49-F238E27FC236}">
                <a16:creationId xmlns:a16="http://schemas.microsoft.com/office/drawing/2014/main" id="{84682FB2-AB98-487B-815B-67485BE3D9B4}"/>
              </a:ext>
            </a:extLst>
          </p:cNvPr>
          <p:cNvSpPr>
            <a:spLocks noGrp="1"/>
          </p:cNvSpPr>
          <p:nvPr>
            <p:ph type="dt" sz="half" idx="10"/>
          </p:nvPr>
        </p:nvSpPr>
        <p:spPr/>
        <p:txBody>
          <a:bodyPr/>
          <a:lstStyle/>
          <a:p>
            <a:fld id="{F403D9CE-007B-4736-B97F-D606BABCEF77}" type="datetimeFigureOut">
              <a:rPr lang="en-GB" smtClean="0"/>
              <a:t>01/09/2025</a:t>
            </a:fld>
            <a:endParaRPr lang="en-GB"/>
          </a:p>
        </p:txBody>
      </p:sp>
      <p:sp>
        <p:nvSpPr>
          <p:cNvPr id="5" name="Footer Placeholder 4">
            <a:extLst>
              <a:ext uri="{FF2B5EF4-FFF2-40B4-BE49-F238E27FC236}">
                <a16:creationId xmlns:a16="http://schemas.microsoft.com/office/drawing/2014/main" id="{1493D0E8-D988-4341-BBCB-18918A0B3B6E}"/>
              </a:ext>
            </a:extLst>
          </p:cNvPr>
          <p:cNvSpPr>
            <a:spLocks noGrp="1"/>
          </p:cNvSpPr>
          <p:nvPr>
            <p:ph type="ftr" sz="quarter" idx="11"/>
          </p:nvPr>
        </p:nvSpPr>
        <p:spPr/>
        <p:txBody>
          <a:bodyPr/>
          <a:lstStyle/>
          <a:p>
            <a:endParaRPr lang="en-GB"/>
          </a:p>
        </p:txBody>
      </p:sp>
      <p:sp>
        <p:nvSpPr>
          <p:cNvPr id="6" name="Slide Number Placeholder 5">
            <a:extLst>
              <a:ext uri="{FF2B5EF4-FFF2-40B4-BE49-F238E27FC236}">
                <a16:creationId xmlns:a16="http://schemas.microsoft.com/office/drawing/2014/main" id="{729AE5BA-C6CF-43AC-88D7-628DA133B012}"/>
              </a:ext>
            </a:extLst>
          </p:cNvPr>
          <p:cNvSpPr>
            <a:spLocks noGrp="1"/>
          </p:cNvSpPr>
          <p:nvPr>
            <p:ph type="sldNum" sz="quarter" idx="12"/>
          </p:nvPr>
        </p:nvSpPr>
        <p:spPr/>
        <p:txBody>
          <a:bodyPr/>
          <a:lstStyle/>
          <a:p>
            <a:fld id="{A21E8F20-D29A-46CE-A2F7-3F8CD6908C51}" type="slidenum">
              <a:rPr lang="en-GB" smtClean="0"/>
              <a:t>‹#›</a:t>
            </a:fld>
            <a:endParaRPr lang="en-GB"/>
          </a:p>
        </p:txBody>
      </p:sp>
    </p:spTree>
    <p:extLst>
      <p:ext uri="{BB962C8B-B14F-4D97-AF65-F5344CB8AC3E}">
        <p14:creationId xmlns:p14="http://schemas.microsoft.com/office/powerpoint/2010/main" val="169936736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6DE9EE5-D349-4116-B6CA-00A871FDF994}"/>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6D42B4F-4D99-4731-9561-B3D5BD757C82}"/>
              </a:ext>
            </a:extLst>
          </p:cNvPr>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EF677CC1-6C1C-487E-AA03-37C29F0168DE}"/>
              </a:ext>
            </a:extLst>
          </p:cNvPr>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2C84255F-9280-4C40-812D-7E798BB177A7}"/>
              </a:ext>
            </a:extLst>
          </p:cNvPr>
          <p:cNvSpPr>
            <a:spLocks noGrp="1"/>
          </p:cNvSpPr>
          <p:nvPr>
            <p:ph type="dt" sz="half" idx="10"/>
          </p:nvPr>
        </p:nvSpPr>
        <p:spPr/>
        <p:txBody>
          <a:bodyPr/>
          <a:lstStyle/>
          <a:p>
            <a:fld id="{F403D9CE-007B-4736-B97F-D606BABCEF77}" type="datetimeFigureOut">
              <a:rPr lang="en-GB" smtClean="0"/>
              <a:t>01/09/2025</a:t>
            </a:fld>
            <a:endParaRPr lang="en-GB"/>
          </a:p>
        </p:txBody>
      </p:sp>
      <p:sp>
        <p:nvSpPr>
          <p:cNvPr id="6" name="Footer Placeholder 5">
            <a:extLst>
              <a:ext uri="{FF2B5EF4-FFF2-40B4-BE49-F238E27FC236}">
                <a16:creationId xmlns:a16="http://schemas.microsoft.com/office/drawing/2014/main" id="{C4F58E21-44E6-476F-A965-A0968B6ECC38}"/>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69CB5519-3CC4-4BA6-BECF-B310E6920756}"/>
              </a:ext>
            </a:extLst>
          </p:cNvPr>
          <p:cNvSpPr>
            <a:spLocks noGrp="1"/>
          </p:cNvSpPr>
          <p:nvPr>
            <p:ph type="sldNum" sz="quarter" idx="12"/>
          </p:nvPr>
        </p:nvSpPr>
        <p:spPr/>
        <p:txBody>
          <a:bodyPr/>
          <a:lstStyle/>
          <a:p>
            <a:fld id="{A21E8F20-D29A-46CE-A2F7-3F8CD6908C51}" type="slidenum">
              <a:rPr lang="en-GB" smtClean="0"/>
              <a:t>‹#›</a:t>
            </a:fld>
            <a:endParaRPr lang="en-GB"/>
          </a:p>
        </p:txBody>
      </p:sp>
    </p:spTree>
    <p:extLst>
      <p:ext uri="{BB962C8B-B14F-4D97-AF65-F5344CB8AC3E}">
        <p14:creationId xmlns:p14="http://schemas.microsoft.com/office/powerpoint/2010/main" val="2747215315"/>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A3597E78-DE29-40FA-8290-DFD3ACA29DBE}"/>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FBA53D1-7088-42B1-BA21-D981C763C7D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a:extLst>
              <a:ext uri="{FF2B5EF4-FFF2-40B4-BE49-F238E27FC236}">
                <a16:creationId xmlns:a16="http://schemas.microsoft.com/office/drawing/2014/main" id="{BE98CBA1-9553-4ED2-AAD5-96858CA60093}"/>
              </a:ext>
            </a:extLst>
          </p:cNvPr>
          <p:cNvSpPr>
            <a:spLocks noGrp="1"/>
          </p:cNvSpPr>
          <p:nvPr>
            <p:ph sz="half" idx="2"/>
          </p:nvPr>
        </p:nvSpPr>
        <p:spPr>
          <a:xfrm>
            <a:off x="839788"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61AA3597-C28B-47AD-BE28-8B25EFEBD341}"/>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a:extLst>
              <a:ext uri="{FF2B5EF4-FFF2-40B4-BE49-F238E27FC236}">
                <a16:creationId xmlns:a16="http://schemas.microsoft.com/office/drawing/2014/main" id="{C4EC64C4-5B4A-4B19-9332-9EB11BB71B55}"/>
              </a:ext>
            </a:extLst>
          </p:cNvPr>
          <p:cNvSpPr>
            <a:spLocks noGrp="1"/>
          </p:cNvSpPr>
          <p:nvPr>
            <p:ph sz="quarter" idx="4"/>
          </p:nvPr>
        </p:nvSpPr>
        <p:spPr>
          <a:xfrm>
            <a:off x="6172200"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AE5E4500-F28F-4040-BD1D-BB0AE7C7C421}"/>
              </a:ext>
            </a:extLst>
          </p:cNvPr>
          <p:cNvSpPr>
            <a:spLocks noGrp="1"/>
          </p:cNvSpPr>
          <p:nvPr>
            <p:ph type="dt" sz="half" idx="10"/>
          </p:nvPr>
        </p:nvSpPr>
        <p:spPr/>
        <p:txBody>
          <a:bodyPr/>
          <a:lstStyle/>
          <a:p>
            <a:fld id="{F403D9CE-007B-4736-B97F-D606BABCEF77}" type="datetimeFigureOut">
              <a:rPr lang="en-GB" smtClean="0"/>
              <a:t>01/09/2025</a:t>
            </a:fld>
            <a:endParaRPr lang="en-GB"/>
          </a:p>
        </p:txBody>
      </p:sp>
      <p:sp>
        <p:nvSpPr>
          <p:cNvPr id="8" name="Footer Placeholder 7">
            <a:extLst>
              <a:ext uri="{FF2B5EF4-FFF2-40B4-BE49-F238E27FC236}">
                <a16:creationId xmlns:a16="http://schemas.microsoft.com/office/drawing/2014/main" id="{4DFC1AC9-1582-4CE6-A4CC-7D78DE1CB0BD}"/>
              </a:ext>
            </a:extLst>
          </p:cNvPr>
          <p:cNvSpPr>
            <a:spLocks noGrp="1"/>
          </p:cNvSpPr>
          <p:nvPr>
            <p:ph type="ftr" sz="quarter" idx="11"/>
          </p:nvPr>
        </p:nvSpPr>
        <p:spPr/>
        <p:txBody>
          <a:bodyPr/>
          <a:lstStyle/>
          <a:p>
            <a:endParaRPr lang="en-GB"/>
          </a:p>
        </p:txBody>
      </p:sp>
      <p:sp>
        <p:nvSpPr>
          <p:cNvPr id="9" name="Slide Number Placeholder 8">
            <a:extLst>
              <a:ext uri="{FF2B5EF4-FFF2-40B4-BE49-F238E27FC236}">
                <a16:creationId xmlns:a16="http://schemas.microsoft.com/office/drawing/2014/main" id="{D3FF0EC3-92A4-4147-BFC6-E732CCFD9B46}"/>
              </a:ext>
            </a:extLst>
          </p:cNvPr>
          <p:cNvSpPr>
            <a:spLocks noGrp="1"/>
          </p:cNvSpPr>
          <p:nvPr>
            <p:ph type="sldNum" sz="quarter" idx="12"/>
          </p:nvPr>
        </p:nvSpPr>
        <p:spPr/>
        <p:txBody>
          <a:bodyPr/>
          <a:lstStyle/>
          <a:p>
            <a:fld id="{A21E8F20-D29A-46CE-A2F7-3F8CD6908C51}" type="slidenum">
              <a:rPr lang="en-GB" smtClean="0"/>
              <a:t>‹#›</a:t>
            </a:fld>
            <a:endParaRPr lang="en-GB"/>
          </a:p>
        </p:txBody>
      </p:sp>
    </p:spTree>
    <p:extLst>
      <p:ext uri="{BB962C8B-B14F-4D97-AF65-F5344CB8AC3E}">
        <p14:creationId xmlns:p14="http://schemas.microsoft.com/office/powerpoint/2010/main" val="331099459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9CB0357-7E3F-4310-AAD8-34EA757ADE47}"/>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66D19B24-B1DA-4362-98D1-76E26E66ECF7}"/>
              </a:ext>
            </a:extLst>
          </p:cNvPr>
          <p:cNvSpPr>
            <a:spLocks noGrp="1"/>
          </p:cNvSpPr>
          <p:nvPr>
            <p:ph type="dt" sz="half" idx="10"/>
          </p:nvPr>
        </p:nvSpPr>
        <p:spPr/>
        <p:txBody>
          <a:bodyPr/>
          <a:lstStyle/>
          <a:p>
            <a:fld id="{F403D9CE-007B-4736-B97F-D606BABCEF77}" type="datetimeFigureOut">
              <a:rPr lang="en-GB" smtClean="0"/>
              <a:t>01/09/2025</a:t>
            </a:fld>
            <a:endParaRPr lang="en-GB"/>
          </a:p>
        </p:txBody>
      </p:sp>
      <p:sp>
        <p:nvSpPr>
          <p:cNvPr id="4" name="Footer Placeholder 3">
            <a:extLst>
              <a:ext uri="{FF2B5EF4-FFF2-40B4-BE49-F238E27FC236}">
                <a16:creationId xmlns:a16="http://schemas.microsoft.com/office/drawing/2014/main" id="{82EECC3D-F93E-4A4E-B610-978F290A8581}"/>
              </a:ext>
            </a:extLst>
          </p:cNvPr>
          <p:cNvSpPr>
            <a:spLocks noGrp="1"/>
          </p:cNvSpPr>
          <p:nvPr>
            <p:ph type="ftr" sz="quarter" idx="11"/>
          </p:nvPr>
        </p:nvSpPr>
        <p:spPr/>
        <p:txBody>
          <a:bodyPr/>
          <a:lstStyle/>
          <a:p>
            <a:endParaRPr lang="en-GB"/>
          </a:p>
        </p:txBody>
      </p:sp>
      <p:sp>
        <p:nvSpPr>
          <p:cNvPr id="5" name="Slide Number Placeholder 4">
            <a:extLst>
              <a:ext uri="{FF2B5EF4-FFF2-40B4-BE49-F238E27FC236}">
                <a16:creationId xmlns:a16="http://schemas.microsoft.com/office/drawing/2014/main" id="{70BBDF01-3BA9-447D-9BAB-D04C034BC80D}"/>
              </a:ext>
            </a:extLst>
          </p:cNvPr>
          <p:cNvSpPr>
            <a:spLocks noGrp="1"/>
          </p:cNvSpPr>
          <p:nvPr>
            <p:ph type="sldNum" sz="quarter" idx="12"/>
          </p:nvPr>
        </p:nvSpPr>
        <p:spPr/>
        <p:txBody>
          <a:bodyPr/>
          <a:lstStyle/>
          <a:p>
            <a:fld id="{A21E8F20-D29A-46CE-A2F7-3F8CD6908C51}" type="slidenum">
              <a:rPr lang="en-GB" smtClean="0"/>
              <a:t>‹#›</a:t>
            </a:fld>
            <a:endParaRPr lang="en-GB"/>
          </a:p>
        </p:txBody>
      </p:sp>
    </p:spTree>
    <p:extLst>
      <p:ext uri="{BB962C8B-B14F-4D97-AF65-F5344CB8AC3E}">
        <p14:creationId xmlns:p14="http://schemas.microsoft.com/office/powerpoint/2010/main" val="268690177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187A1CD1-AA05-44A8-B0A1-649F5F933234}"/>
              </a:ext>
            </a:extLst>
          </p:cNvPr>
          <p:cNvSpPr>
            <a:spLocks noGrp="1"/>
          </p:cNvSpPr>
          <p:nvPr>
            <p:ph type="dt" sz="half" idx="10"/>
          </p:nvPr>
        </p:nvSpPr>
        <p:spPr/>
        <p:txBody>
          <a:bodyPr/>
          <a:lstStyle/>
          <a:p>
            <a:fld id="{F403D9CE-007B-4736-B97F-D606BABCEF77}" type="datetimeFigureOut">
              <a:rPr lang="en-GB" smtClean="0"/>
              <a:t>01/09/2025</a:t>
            </a:fld>
            <a:endParaRPr lang="en-GB"/>
          </a:p>
        </p:txBody>
      </p:sp>
      <p:sp>
        <p:nvSpPr>
          <p:cNvPr id="3" name="Footer Placeholder 2">
            <a:extLst>
              <a:ext uri="{FF2B5EF4-FFF2-40B4-BE49-F238E27FC236}">
                <a16:creationId xmlns:a16="http://schemas.microsoft.com/office/drawing/2014/main" id="{17FF3125-48C2-44E3-AAD8-8FFEB0C795BF}"/>
              </a:ext>
            </a:extLst>
          </p:cNvPr>
          <p:cNvSpPr>
            <a:spLocks noGrp="1"/>
          </p:cNvSpPr>
          <p:nvPr>
            <p:ph type="ftr" sz="quarter" idx="11"/>
          </p:nvPr>
        </p:nvSpPr>
        <p:spPr/>
        <p:txBody>
          <a:bodyPr/>
          <a:lstStyle/>
          <a:p>
            <a:endParaRPr lang="en-GB"/>
          </a:p>
        </p:txBody>
      </p:sp>
      <p:sp>
        <p:nvSpPr>
          <p:cNvPr id="4" name="Slide Number Placeholder 3">
            <a:extLst>
              <a:ext uri="{FF2B5EF4-FFF2-40B4-BE49-F238E27FC236}">
                <a16:creationId xmlns:a16="http://schemas.microsoft.com/office/drawing/2014/main" id="{A159AFD9-CCE0-455B-BE8C-8E6233C61C97}"/>
              </a:ext>
            </a:extLst>
          </p:cNvPr>
          <p:cNvSpPr>
            <a:spLocks noGrp="1"/>
          </p:cNvSpPr>
          <p:nvPr>
            <p:ph type="sldNum" sz="quarter" idx="12"/>
          </p:nvPr>
        </p:nvSpPr>
        <p:spPr/>
        <p:txBody>
          <a:bodyPr/>
          <a:lstStyle/>
          <a:p>
            <a:fld id="{A21E8F20-D29A-46CE-A2F7-3F8CD6908C51}" type="slidenum">
              <a:rPr lang="en-GB" smtClean="0"/>
              <a:t>‹#›</a:t>
            </a:fld>
            <a:endParaRPr lang="en-GB"/>
          </a:p>
        </p:txBody>
      </p:sp>
    </p:spTree>
    <p:extLst>
      <p:ext uri="{BB962C8B-B14F-4D97-AF65-F5344CB8AC3E}">
        <p14:creationId xmlns:p14="http://schemas.microsoft.com/office/powerpoint/2010/main" val="1376756457"/>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ACAAA2-81E7-4E0A-A58E-51483CE95D0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DCEC5104-FA09-4B1C-B963-9936EAD85C7D}"/>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80C82748-32E8-4E89-98B8-E89D88D0819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22A350CA-922A-4B71-BFD6-ADD8A41D514B}"/>
              </a:ext>
            </a:extLst>
          </p:cNvPr>
          <p:cNvSpPr>
            <a:spLocks noGrp="1"/>
          </p:cNvSpPr>
          <p:nvPr>
            <p:ph type="dt" sz="half" idx="10"/>
          </p:nvPr>
        </p:nvSpPr>
        <p:spPr/>
        <p:txBody>
          <a:bodyPr/>
          <a:lstStyle/>
          <a:p>
            <a:fld id="{F403D9CE-007B-4736-B97F-D606BABCEF77}" type="datetimeFigureOut">
              <a:rPr lang="en-GB" smtClean="0"/>
              <a:t>01/09/2025</a:t>
            </a:fld>
            <a:endParaRPr lang="en-GB"/>
          </a:p>
        </p:txBody>
      </p:sp>
      <p:sp>
        <p:nvSpPr>
          <p:cNvPr id="6" name="Footer Placeholder 5">
            <a:extLst>
              <a:ext uri="{FF2B5EF4-FFF2-40B4-BE49-F238E27FC236}">
                <a16:creationId xmlns:a16="http://schemas.microsoft.com/office/drawing/2014/main" id="{EAC59F88-44D5-4445-82B3-5FDA3CFBDE9B}"/>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4C94C3FA-90B6-4BAC-A80B-EC826230CB6B}"/>
              </a:ext>
            </a:extLst>
          </p:cNvPr>
          <p:cNvSpPr>
            <a:spLocks noGrp="1"/>
          </p:cNvSpPr>
          <p:nvPr>
            <p:ph type="sldNum" sz="quarter" idx="12"/>
          </p:nvPr>
        </p:nvSpPr>
        <p:spPr/>
        <p:txBody>
          <a:bodyPr/>
          <a:lstStyle/>
          <a:p>
            <a:fld id="{A21E8F20-D29A-46CE-A2F7-3F8CD6908C51}" type="slidenum">
              <a:rPr lang="en-GB" smtClean="0"/>
              <a:t>‹#›</a:t>
            </a:fld>
            <a:endParaRPr lang="en-GB"/>
          </a:p>
        </p:txBody>
      </p:sp>
    </p:spTree>
    <p:extLst>
      <p:ext uri="{BB962C8B-B14F-4D97-AF65-F5344CB8AC3E}">
        <p14:creationId xmlns:p14="http://schemas.microsoft.com/office/powerpoint/2010/main" val="3895339806"/>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209920A-774D-487F-A6A7-A1046494E6A6}"/>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344069D-1A65-4121-987F-1D064F094E63}"/>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5D0D8CF6-9E1A-4553-91F1-72DF9C8876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Date Placeholder 4">
            <a:extLst>
              <a:ext uri="{FF2B5EF4-FFF2-40B4-BE49-F238E27FC236}">
                <a16:creationId xmlns:a16="http://schemas.microsoft.com/office/drawing/2014/main" id="{DA953EE0-8269-4B76-AF93-EB47DBD37A99}"/>
              </a:ext>
            </a:extLst>
          </p:cNvPr>
          <p:cNvSpPr>
            <a:spLocks noGrp="1"/>
          </p:cNvSpPr>
          <p:nvPr>
            <p:ph type="dt" sz="half" idx="10"/>
          </p:nvPr>
        </p:nvSpPr>
        <p:spPr/>
        <p:txBody>
          <a:bodyPr/>
          <a:lstStyle/>
          <a:p>
            <a:fld id="{F403D9CE-007B-4736-B97F-D606BABCEF77}" type="datetimeFigureOut">
              <a:rPr lang="en-GB" smtClean="0"/>
              <a:t>01/09/2025</a:t>
            </a:fld>
            <a:endParaRPr lang="en-GB"/>
          </a:p>
        </p:txBody>
      </p:sp>
      <p:sp>
        <p:nvSpPr>
          <p:cNvPr id="6" name="Footer Placeholder 5">
            <a:extLst>
              <a:ext uri="{FF2B5EF4-FFF2-40B4-BE49-F238E27FC236}">
                <a16:creationId xmlns:a16="http://schemas.microsoft.com/office/drawing/2014/main" id="{C592E246-7176-481E-B3BA-F3E84701E332}"/>
              </a:ext>
            </a:extLst>
          </p:cNvPr>
          <p:cNvSpPr>
            <a:spLocks noGrp="1"/>
          </p:cNvSpPr>
          <p:nvPr>
            <p:ph type="ftr" sz="quarter" idx="11"/>
          </p:nvPr>
        </p:nvSpPr>
        <p:spPr/>
        <p:txBody>
          <a:bodyPr/>
          <a:lstStyle/>
          <a:p>
            <a:endParaRPr lang="en-GB"/>
          </a:p>
        </p:txBody>
      </p:sp>
      <p:sp>
        <p:nvSpPr>
          <p:cNvPr id="7" name="Slide Number Placeholder 6">
            <a:extLst>
              <a:ext uri="{FF2B5EF4-FFF2-40B4-BE49-F238E27FC236}">
                <a16:creationId xmlns:a16="http://schemas.microsoft.com/office/drawing/2014/main" id="{84A6B0D9-143D-462E-AC68-8989F516420B}"/>
              </a:ext>
            </a:extLst>
          </p:cNvPr>
          <p:cNvSpPr>
            <a:spLocks noGrp="1"/>
          </p:cNvSpPr>
          <p:nvPr>
            <p:ph type="sldNum" sz="quarter" idx="12"/>
          </p:nvPr>
        </p:nvSpPr>
        <p:spPr/>
        <p:txBody>
          <a:bodyPr/>
          <a:lstStyle/>
          <a:p>
            <a:fld id="{A21E8F20-D29A-46CE-A2F7-3F8CD6908C51}" type="slidenum">
              <a:rPr lang="en-GB" smtClean="0"/>
              <a:t>‹#›</a:t>
            </a:fld>
            <a:endParaRPr lang="en-GB"/>
          </a:p>
        </p:txBody>
      </p:sp>
    </p:spTree>
    <p:extLst>
      <p:ext uri="{BB962C8B-B14F-4D97-AF65-F5344CB8AC3E}">
        <p14:creationId xmlns:p14="http://schemas.microsoft.com/office/powerpoint/2010/main" val="3074902769"/>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79EAEE47-818B-4CFE-B83E-EE465BA0FA00}"/>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966B83B5-D664-48F9-B98D-D4D942E77833}"/>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9A11E9-E4C0-4175-A97C-4CD839E02929}"/>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F403D9CE-007B-4736-B97F-D606BABCEF77}" type="datetimeFigureOut">
              <a:rPr lang="en-GB" smtClean="0"/>
              <a:t>01/09/2025</a:t>
            </a:fld>
            <a:endParaRPr lang="en-GB"/>
          </a:p>
        </p:txBody>
      </p:sp>
      <p:sp>
        <p:nvSpPr>
          <p:cNvPr id="5" name="Footer Placeholder 4">
            <a:extLst>
              <a:ext uri="{FF2B5EF4-FFF2-40B4-BE49-F238E27FC236}">
                <a16:creationId xmlns:a16="http://schemas.microsoft.com/office/drawing/2014/main" id="{1DCD7314-7B51-4662-8599-276C3EE4D55D}"/>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GB"/>
          </a:p>
        </p:txBody>
      </p:sp>
      <p:sp>
        <p:nvSpPr>
          <p:cNvPr id="6" name="Slide Number Placeholder 5">
            <a:extLst>
              <a:ext uri="{FF2B5EF4-FFF2-40B4-BE49-F238E27FC236}">
                <a16:creationId xmlns:a16="http://schemas.microsoft.com/office/drawing/2014/main" id="{C3026601-0764-4E52-9352-719B0755F33A}"/>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A21E8F20-D29A-46CE-A2F7-3F8CD6908C51}" type="slidenum">
              <a:rPr lang="en-GB" smtClean="0"/>
              <a:t>‹#›</a:t>
            </a:fld>
            <a:endParaRPr lang="en-GB"/>
          </a:p>
        </p:txBody>
      </p:sp>
    </p:spTree>
    <p:extLst>
      <p:ext uri="{BB962C8B-B14F-4D97-AF65-F5344CB8AC3E}">
        <p14:creationId xmlns:p14="http://schemas.microsoft.com/office/powerpoint/2010/main" val="920650363"/>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Layout" Target="../slideLayouts/slideLayout7.xml"/><Relationship Id="rId4" Type="http://schemas.openxmlformats.org/officeDocument/2006/relationships/image" Target="../media/image3.jpe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ext Box 13">
            <a:extLst>
              <a:ext uri="{FF2B5EF4-FFF2-40B4-BE49-F238E27FC236}">
                <a16:creationId xmlns:a16="http://schemas.microsoft.com/office/drawing/2014/main" id="{A96A3815-F047-42C6-AE52-7941E78FA957}"/>
              </a:ext>
            </a:extLst>
          </p:cNvPr>
          <p:cNvSpPr txBox="1"/>
          <p:nvPr/>
        </p:nvSpPr>
        <p:spPr>
          <a:xfrm>
            <a:off x="10366704" y="1458593"/>
            <a:ext cx="1356723" cy="3661914"/>
          </a:xfrm>
          <a:prstGeom prst="rect">
            <a:avLst/>
          </a:prstGeom>
          <a:solidFill>
            <a:sysClr val="window" lastClr="FFFFFF"/>
          </a:solidFill>
          <a:ln w="6350">
            <a:solidFill>
              <a:srgbClr val="C00000"/>
            </a:solidFill>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lnSpc>
                <a:spcPct val="115000"/>
              </a:lnSpc>
              <a:spcAft>
                <a:spcPts val="0"/>
              </a:spcAft>
            </a:pPr>
            <a:r>
              <a:rPr lang="en-GB" sz="1200" u="sng" dirty="0">
                <a:solidFill>
                  <a:srgbClr val="C00000"/>
                </a:solidFill>
                <a:effectLst/>
                <a:latin typeface="Twinkl Cursive Looped" panose="02000000000000000000" pitchFamily="2" charset="0"/>
                <a:ea typeface="Calibri" panose="020F0502020204030204" pitchFamily="34" charset="0"/>
                <a:cs typeface="Times New Roman" panose="02020603050405020304" pitchFamily="18" charset="0"/>
              </a:rPr>
              <a:t>Key Vocabulary:</a:t>
            </a:r>
          </a:p>
          <a:p>
            <a:pPr algn="ctr">
              <a:lnSpc>
                <a:spcPct val="115000"/>
              </a:lnSpc>
              <a:spcAft>
                <a:spcPts val="0"/>
              </a:spcAft>
            </a:pPr>
            <a:endParaRPr lang="en-GB" sz="1200" dirty="0">
              <a:solidFill>
                <a:srgbClr val="C00000"/>
              </a:solidFill>
              <a:effectLst/>
              <a:latin typeface="Twinkl Cursive Looped" panose="02000000000000000000" pitchFamily="2" charset="0"/>
              <a:ea typeface="Calibri" panose="020F0502020204030204" pitchFamily="34" charset="0"/>
              <a:cs typeface="Times New Roman" panose="02020603050405020304" pitchFamily="18" charset="0"/>
            </a:endParaRPr>
          </a:p>
          <a:p>
            <a:pPr>
              <a:lnSpc>
                <a:spcPct val="115000"/>
              </a:lnSpc>
              <a:spcAft>
                <a:spcPts val="0"/>
              </a:spcAft>
            </a:pPr>
            <a:r>
              <a:rPr lang="en-GB" sz="1200" dirty="0">
                <a:solidFill>
                  <a:srgbClr val="C00000"/>
                </a:solidFill>
                <a:effectLst/>
                <a:latin typeface="Twinkl Cursive Looped" panose="02000000000000000000" pitchFamily="2" charset="0"/>
                <a:ea typeface="Calibri" panose="020F0502020204030204" pitchFamily="34" charset="0"/>
                <a:cs typeface="Times New Roman" panose="02020603050405020304" pitchFamily="18" charset="0"/>
              </a:rPr>
              <a:t>Learn the meaning and spellings of:</a:t>
            </a:r>
          </a:p>
          <a:p>
            <a:pPr>
              <a:lnSpc>
                <a:spcPct val="115000"/>
              </a:lnSpc>
              <a:spcAft>
                <a:spcPts val="0"/>
              </a:spcAft>
            </a:pPr>
            <a:endParaRPr lang="en-GB" sz="1200" dirty="0">
              <a:solidFill>
                <a:srgbClr val="C00000"/>
              </a:solidFill>
              <a:effectLst/>
              <a:latin typeface="Twinkl Cursive Looped" panose="02000000000000000000" pitchFamily="2"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r>
              <a:rPr lang="en-GB" sz="1200" dirty="0">
                <a:solidFill>
                  <a:srgbClr val="C00000"/>
                </a:solidFill>
                <a:latin typeface="Twinkl Cursive Looped" panose="02000000000000000000" pitchFamily="2" charset="0"/>
                <a:ea typeface="Calibri" panose="020F0502020204030204" pitchFamily="34" charset="0"/>
                <a:cs typeface="Times New Roman" panose="02020603050405020304" pitchFamily="18" charset="0"/>
              </a:rPr>
              <a:t>Pulse</a:t>
            </a:r>
          </a:p>
          <a:p>
            <a:pPr marL="171450" indent="-171450">
              <a:buFont typeface="Arial" panose="020B0604020202020204" pitchFamily="34" charset="0"/>
              <a:buChar char="•"/>
            </a:pPr>
            <a:r>
              <a:rPr lang="en-GB" sz="1200" dirty="0">
                <a:solidFill>
                  <a:srgbClr val="C00000"/>
                </a:solidFill>
                <a:latin typeface="Twinkl Cursive Looped" panose="02000000000000000000" pitchFamily="2" charset="0"/>
                <a:ea typeface="Calibri" panose="020F0502020204030204" pitchFamily="34" charset="0"/>
                <a:cs typeface="Times New Roman" panose="02020603050405020304" pitchFamily="18" charset="0"/>
              </a:rPr>
              <a:t>Organs </a:t>
            </a:r>
          </a:p>
          <a:p>
            <a:pPr marL="171450" indent="-171450">
              <a:buFont typeface="Arial" panose="020B0604020202020204" pitchFamily="34" charset="0"/>
              <a:buChar char="•"/>
            </a:pPr>
            <a:r>
              <a:rPr lang="en-GB" sz="1200" dirty="0">
                <a:solidFill>
                  <a:srgbClr val="C00000"/>
                </a:solidFill>
                <a:latin typeface="Twinkl Cursive Looped" panose="02000000000000000000" pitchFamily="2" charset="0"/>
                <a:ea typeface="Calibri" panose="020F0502020204030204" pitchFamily="34" charset="0"/>
                <a:cs typeface="Times New Roman" panose="02020603050405020304" pitchFamily="18" charset="0"/>
              </a:rPr>
              <a:t>Blood vessel</a:t>
            </a:r>
          </a:p>
          <a:p>
            <a:pPr marL="171450" indent="-171450">
              <a:buFont typeface="Arial" panose="020B0604020202020204" pitchFamily="34" charset="0"/>
              <a:buChar char="•"/>
            </a:pPr>
            <a:r>
              <a:rPr lang="en-GB" sz="1200" dirty="0">
                <a:solidFill>
                  <a:srgbClr val="C00000"/>
                </a:solidFill>
                <a:latin typeface="Twinkl Cursive Looped" panose="02000000000000000000" pitchFamily="2" charset="0"/>
                <a:ea typeface="Calibri" panose="020F0502020204030204" pitchFamily="34" charset="0"/>
                <a:cs typeface="Times New Roman" panose="02020603050405020304" pitchFamily="18" charset="0"/>
              </a:rPr>
              <a:t>Veins and arteries</a:t>
            </a:r>
          </a:p>
          <a:p>
            <a:pPr marL="171450" indent="-171450">
              <a:buFont typeface="Arial" panose="020B0604020202020204" pitchFamily="34" charset="0"/>
              <a:buChar char="•"/>
            </a:pPr>
            <a:r>
              <a:rPr lang="en-GB" sz="1200" dirty="0">
                <a:solidFill>
                  <a:srgbClr val="C00000"/>
                </a:solidFill>
                <a:latin typeface="Twinkl Cursive Looped" panose="02000000000000000000" pitchFamily="2" charset="0"/>
                <a:ea typeface="Calibri" panose="020F0502020204030204" pitchFamily="34" charset="0"/>
                <a:cs typeface="Times New Roman" panose="02020603050405020304" pitchFamily="18" charset="0"/>
              </a:rPr>
              <a:t>Nutrients </a:t>
            </a:r>
          </a:p>
          <a:p>
            <a:pPr marL="171450" indent="-171450">
              <a:buFont typeface="Arial" panose="020B0604020202020204" pitchFamily="34" charset="0"/>
              <a:buChar char="•"/>
            </a:pPr>
            <a:r>
              <a:rPr lang="en-GB" sz="1200" dirty="0">
                <a:solidFill>
                  <a:srgbClr val="C00000"/>
                </a:solidFill>
                <a:latin typeface="Twinkl Cursive Looped" panose="02000000000000000000" pitchFamily="2" charset="0"/>
                <a:ea typeface="Calibri" panose="020F0502020204030204" pitchFamily="34" charset="0"/>
                <a:cs typeface="Times New Roman" panose="02020603050405020304" pitchFamily="18" charset="0"/>
              </a:rPr>
              <a:t>Vertebrates/ invertebrates</a:t>
            </a:r>
          </a:p>
          <a:p>
            <a:pPr marL="171450" indent="-171450">
              <a:buFont typeface="Arial" panose="020B0604020202020204" pitchFamily="34" charset="0"/>
              <a:buChar char="•"/>
            </a:pPr>
            <a:r>
              <a:rPr lang="en-GB" sz="1200" dirty="0">
                <a:solidFill>
                  <a:srgbClr val="C00000"/>
                </a:solidFill>
                <a:latin typeface="Twinkl Cursive Looped" panose="02000000000000000000" pitchFamily="2" charset="0"/>
                <a:ea typeface="Calibri" panose="020F0502020204030204" pitchFamily="34" charset="0"/>
                <a:cs typeface="Times New Roman" panose="02020603050405020304" pitchFamily="18" charset="0"/>
              </a:rPr>
              <a:t>Classification</a:t>
            </a:r>
          </a:p>
          <a:p>
            <a:pPr marL="171450" indent="-171450">
              <a:buFont typeface="Arial" panose="020B0604020202020204" pitchFamily="34" charset="0"/>
              <a:buChar char="•"/>
            </a:pPr>
            <a:r>
              <a:rPr lang="en-GB" sz="1200" dirty="0">
                <a:solidFill>
                  <a:srgbClr val="C00000"/>
                </a:solidFill>
                <a:latin typeface="Twinkl Cursive Looped" panose="02000000000000000000" pitchFamily="2" charset="0"/>
                <a:ea typeface="Calibri" panose="020F0502020204030204" pitchFamily="34" charset="0"/>
                <a:cs typeface="Times New Roman" panose="02020603050405020304" pitchFamily="18" charset="0"/>
              </a:rPr>
              <a:t>Species </a:t>
            </a:r>
          </a:p>
          <a:p>
            <a:pPr marL="171450" indent="-171450">
              <a:buFont typeface="Arial" panose="020B0604020202020204" pitchFamily="34" charset="0"/>
              <a:buChar char="•"/>
            </a:pPr>
            <a:r>
              <a:rPr lang="en-GB" sz="1200" dirty="0">
                <a:solidFill>
                  <a:srgbClr val="C00000"/>
                </a:solidFill>
                <a:latin typeface="Twinkl Cursive Looped" panose="02000000000000000000" pitchFamily="2" charset="0"/>
                <a:ea typeface="Calibri" panose="020F0502020204030204" pitchFamily="34" charset="0"/>
                <a:cs typeface="Times New Roman" panose="02020603050405020304" pitchFamily="18" charset="0"/>
              </a:rPr>
              <a:t>Taxonomy </a:t>
            </a:r>
          </a:p>
          <a:p>
            <a:pPr marL="171450" indent="-171450">
              <a:buFont typeface="Arial" panose="020B0604020202020204" pitchFamily="34" charset="0"/>
              <a:buChar char="•"/>
            </a:pPr>
            <a:r>
              <a:rPr lang="en-GB" sz="1200" dirty="0">
                <a:solidFill>
                  <a:srgbClr val="C00000"/>
                </a:solidFill>
                <a:latin typeface="Twinkl Cursive Looped" panose="02000000000000000000" pitchFamily="2" charset="0"/>
                <a:ea typeface="Calibri" panose="020F0502020204030204" pitchFamily="34" charset="0"/>
                <a:cs typeface="Times New Roman" panose="02020603050405020304" pitchFamily="18" charset="0"/>
              </a:rPr>
              <a:t>Habitat</a:t>
            </a:r>
          </a:p>
          <a:p>
            <a:endParaRPr lang="en-GB" sz="1200" dirty="0">
              <a:solidFill>
                <a:srgbClr val="C00000"/>
              </a:solidFill>
              <a:latin typeface="Twinkl Cursive Looped" panose="02000000000000000000" pitchFamily="2" charset="0"/>
              <a:ea typeface="Calibri" panose="020F0502020204030204" pitchFamily="34" charset="0"/>
              <a:cs typeface="Times New Roman" panose="02020603050405020304" pitchFamily="18" charset="0"/>
            </a:endParaRPr>
          </a:p>
          <a:p>
            <a:pPr marL="171450" indent="-171450">
              <a:buFont typeface="Arial" panose="020B0604020202020204" pitchFamily="34" charset="0"/>
              <a:buChar char="•"/>
            </a:pPr>
            <a:endParaRPr lang="en-GB" sz="1200" dirty="0">
              <a:solidFill>
                <a:srgbClr val="C00000"/>
              </a:solidFill>
              <a:latin typeface="Twinkl Cursive Looped" panose="02000000000000000000" pitchFamily="2" charset="0"/>
              <a:ea typeface="Calibri" panose="020F0502020204030204" pitchFamily="34" charset="0"/>
              <a:cs typeface="Times New Roman" panose="02020603050405020304" pitchFamily="18" charset="0"/>
            </a:endParaRPr>
          </a:p>
          <a:p>
            <a:pPr marL="171450" indent="-171450">
              <a:lnSpc>
                <a:spcPct val="115000"/>
              </a:lnSpc>
              <a:spcAft>
                <a:spcPts val="1000"/>
              </a:spcAft>
              <a:buFont typeface="Arial" panose="020B0604020202020204" pitchFamily="34" charset="0"/>
              <a:buChar char="•"/>
            </a:pPr>
            <a:endParaRPr lang="en-GB" sz="1100" dirty="0">
              <a:solidFill>
                <a:srgbClr val="C00000"/>
              </a:solidFill>
              <a:effectLst/>
              <a:latin typeface="Twinkl Cursive Looped" panose="02000000000000000000" pitchFamily="2" charset="0"/>
              <a:ea typeface="Calibri" panose="020F0502020204030204" pitchFamily="34" charset="0"/>
              <a:cs typeface="Times New Roman" panose="02020603050405020304" pitchFamily="18" charset="0"/>
            </a:endParaRPr>
          </a:p>
        </p:txBody>
      </p:sp>
      <p:sp>
        <p:nvSpPr>
          <p:cNvPr id="7" name="Text Box 2">
            <a:extLst>
              <a:ext uri="{FF2B5EF4-FFF2-40B4-BE49-F238E27FC236}">
                <a16:creationId xmlns:a16="http://schemas.microsoft.com/office/drawing/2014/main" id="{48EB0FE2-36CA-41F2-AC4A-19A24D13D384}"/>
              </a:ext>
            </a:extLst>
          </p:cNvPr>
          <p:cNvSpPr txBox="1">
            <a:spLocks noChangeArrowheads="1"/>
          </p:cNvSpPr>
          <p:nvPr/>
        </p:nvSpPr>
        <p:spPr bwMode="auto">
          <a:xfrm>
            <a:off x="6367910" y="1485897"/>
            <a:ext cx="3826968" cy="3634610"/>
          </a:xfrm>
          <a:prstGeom prst="rect">
            <a:avLst/>
          </a:prstGeom>
          <a:solidFill>
            <a:srgbClr val="FFFFFF"/>
          </a:solidFill>
          <a:ln w="9525">
            <a:solidFill>
              <a:srgbClr val="0070C0"/>
            </a:solidFill>
            <a:miter lim="800000"/>
            <a:headEnd/>
            <a:tailEnd/>
          </a:ln>
        </p:spPr>
        <p:txBody>
          <a:bodyPr rot="0" vert="horz" wrap="square" lIns="91440" tIns="45720" rIns="91440" bIns="45720" anchor="t" anchorCtr="0">
            <a:noAutofit/>
          </a:bodyPr>
          <a:lstStyle/>
          <a:p>
            <a:pPr>
              <a:lnSpc>
                <a:spcPct val="115000"/>
              </a:lnSpc>
              <a:spcAft>
                <a:spcPts val="1000"/>
              </a:spcAft>
            </a:pPr>
            <a:r>
              <a:rPr lang="en-GB" sz="1100" u="sng" dirty="0">
                <a:solidFill>
                  <a:schemeClr val="accent1">
                    <a:lumMod val="75000"/>
                  </a:schemeClr>
                </a:solidFill>
                <a:effectLst/>
                <a:latin typeface="Twinkl Cursive Looped" panose="02000000000000000000" pitchFamily="2" charset="0"/>
                <a:ea typeface="Calibri" panose="020F0502020204030204" pitchFamily="34" charset="0"/>
                <a:cs typeface="Times New Roman" panose="02020603050405020304" pitchFamily="18" charset="0"/>
              </a:rPr>
              <a:t>I like being a scientist:</a:t>
            </a:r>
          </a:p>
          <a:p>
            <a:pPr marL="171450" indent="-171450">
              <a:lnSpc>
                <a:spcPct val="115000"/>
              </a:lnSpc>
              <a:spcAft>
                <a:spcPts val="1000"/>
              </a:spcAft>
              <a:buFont typeface="Arial" panose="020B0604020202020204" pitchFamily="34" charset="0"/>
              <a:buChar char="•"/>
            </a:pPr>
            <a:r>
              <a:rPr lang="en-GB" sz="1100" dirty="0">
                <a:solidFill>
                  <a:schemeClr val="accent1">
                    <a:lumMod val="75000"/>
                  </a:schemeClr>
                </a:solidFill>
                <a:effectLst/>
                <a:latin typeface="Twinkl Cursive Looped" panose="02000000000000000000" pitchFamily="2" charset="0"/>
                <a:ea typeface="Calibri" panose="020F0502020204030204" pitchFamily="34" charset="0"/>
                <a:cs typeface="Times New Roman" panose="02020603050405020304" pitchFamily="18" charset="0"/>
              </a:rPr>
              <a:t>Find out about the size and structure of a human heart and compare it to the size, structure and number of hearts in other animals – worms have five! Display your findings in a poster.</a:t>
            </a:r>
          </a:p>
          <a:p>
            <a:pPr marL="171450" indent="-171450">
              <a:lnSpc>
                <a:spcPct val="115000"/>
              </a:lnSpc>
              <a:spcAft>
                <a:spcPts val="1000"/>
              </a:spcAft>
              <a:buFont typeface="Arial" panose="020B0604020202020204" pitchFamily="34" charset="0"/>
              <a:buChar char="•"/>
            </a:pPr>
            <a:r>
              <a:rPr lang="en-GB" sz="1100" dirty="0">
                <a:solidFill>
                  <a:schemeClr val="accent1">
                    <a:lumMod val="75000"/>
                  </a:schemeClr>
                </a:solidFill>
                <a:effectLst/>
                <a:latin typeface="Twinkl Cursive Looped" panose="02000000000000000000" pitchFamily="2" charset="0"/>
                <a:ea typeface="Calibri" panose="020F0502020204030204" pitchFamily="34" charset="0"/>
                <a:cs typeface="Times New Roman" panose="02020603050405020304" pitchFamily="18" charset="0"/>
              </a:rPr>
              <a:t>Find out about the different pulse points on the human body, including the side of the neck (carotid), wrist (radial), top of the thigh (femoral) and elbow crease (brachial). Test the different pulse points – which one has the strongest pulse?</a:t>
            </a:r>
          </a:p>
          <a:p>
            <a:pPr marL="171450" indent="-171450">
              <a:lnSpc>
                <a:spcPct val="115000"/>
              </a:lnSpc>
              <a:spcAft>
                <a:spcPts val="1000"/>
              </a:spcAft>
              <a:buFont typeface="Arial" panose="020B0604020202020204" pitchFamily="34" charset="0"/>
              <a:buChar char="•"/>
            </a:pPr>
            <a:r>
              <a:rPr lang="en-GB" sz="1100" dirty="0">
                <a:solidFill>
                  <a:schemeClr val="accent1">
                    <a:lumMod val="75000"/>
                  </a:schemeClr>
                </a:solidFill>
                <a:effectLst/>
                <a:latin typeface="Twinkl Cursive Looped" panose="02000000000000000000" pitchFamily="2" charset="0"/>
                <a:ea typeface="Calibri" panose="020F0502020204030204" pitchFamily="34" charset="0"/>
                <a:cs typeface="Times New Roman" panose="02020603050405020304" pitchFamily="18" charset="0"/>
              </a:rPr>
              <a:t>Measure your family’s resting heart rates before putting them through their paces. Ask them to hop, skip, jump and run, measuring their heart rates after each activity. Fill in a table with everyone’s results before looking for patterns in the data. Who has the slowest heart rate? Which exercise caused the biggest increase in heart rate?</a:t>
            </a:r>
          </a:p>
          <a:p>
            <a:pPr>
              <a:lnSpc>
                <a:spcPct val="115000"/>
              </a:lnSpc>
              <a:spcAft>
                <a:spcPts val="1000"/>
              </a:spcAft>
            </a:pPr>
            <a:endParaRPr lang="en-GB" sz="1100" dirty="0">
              <a:solidFill>
                <a:schemeClr val="accent1">
                  <a:lumMod val="75000"/>
                </a:schemeClr>
              </a:solidFill>
              <a:effectLst/>
              <a:latin typeface="Twinkl Cursive Looped" panose="02000000000000000000" pitchFamily="2" charset="0"/>
              <a:ea typeface="Calibri" panose="020F0502020204030204" pitchFamily="34" charset="0"/>
              <a:cs typeface="Times New Roman" panose="02020603050405020304" pitchFamily="18" charset="0"/>
            </a:endParaRPr>
          </a:p>
          <a:p>
            <a:pPr marL="457200">
              <a:lnSpc>
                <a:spcPct val="115000"/>
              </a:lnSpc>
              <a:spcAft>
                <a:spcPts val="1000"/>
              </a:spcAft>
            </a:pPr>
            <a:r>
              <a:rPr lang="en-GB" sz="1100" dirty="0">
                <a:solidFill>
                  <a:schemeClr val="accent1">
                    <a:lumMod val="75000"/>
                  </a:schemeClr>
                </a:solidFill>
                <a:effectLst/>
                <a:latin typeface="Twinkl Cursive Looped" panose="02000000000000000000" pitchFamily="2" charset="0"/>
                <a:ea typeface="Calibri" panose="020F0502020204030204" pitchFamily="34" charset="0"/>
                <a:cs typeface="Times New Roman" panose="02020603050405020304" pitchFamily="18" charset="0"/>
              </a:rPr>
              <a:t> </a:t>
            </a:r>
          </a:p>
          <a:p>
            <a:pPr>
              <a:lnSpc>
                <a:spcPct val="115000"/>
              </a:lnSpc>
              <a:spcAft>
                <a:spcPts val="0"/>
              </a:spcAft>
            </a:pPr>
            <a:r>
              <a:rPr lang="en-GB" sz="1100" dirty="0">
                <a:solidFill>
                  <a:schemeClr val="accent1">
                    <a:lumMod val="75000"/>
                  </a:schemeClr>
                </a:solidFill>
                <a:effectLst/>
                <a:latin typeface="Twinkl Cursive Looped" panose="02000000000000000000" pitchFamily="2" charset="0"/>
                <a:ea typeface="Calibri" panose="020F0502020204030204" pitchFamily="34" charset="0"/>
                <a:cs typeface="Times New Roman" panose="02020603050405020304" pitchFamily="18" charset="0"/>
              </a:rPr>
              <a:t> </a:t>
            </a:r>
          </a:p>
          <a:p>
            <a:pPr>
              <a:lnSpc>
                <a:spcPct val="115000"/>
              </a:lnSpc>
              <a:spcAft>
                <a:spcPts val="1000"/>
              </a:spcAft>
            </a:pPr>
            <a:r>
              <a:rPr lang="en-GB" sz="1100" dirty="0">
                <a:solidFill>
                  <a:schemeClr val="accent1">
                    <a:lumMod val="75000"/>
                  </a:schemeClr>
                </a:solidFill>
                <a:effectLst/>
                <a:latin typeface="Twinkl Cursive Looped" panose="02000000000000000000" pitchFamily="2" charset="0"/>
                <a:ea typeface="Calibri" panose="020F0502020204030204" pitchFamily="34" charset="0"/>
                <a:cs typeface="Times New Roman" panose="02020603050405020304" pitchFamily="18" charset="0"/>
              </a:rPr>
              <a:t> </a:t>
            </a:r>
          </a:p>
        </p:txBody>
      </p:sp>
      <p:sp>
        <p:nvSpPr>
          <p:cNvPr id="9" name="Text Box 1">
            <a:extLst>
              <a:ext uri="{FF2B5EF4-FFF2-40B4-BE49-F238E27FC236}">
                <a16:creationId xmlns:a16="http://schemas.microsoft.com/office/drawing/2014/main" id="{934F8854-1187-4BA3-B34D-CB9BFD7BBFDF}"/>
              </a:ext>
            </a:extLst>
          </p:cNvPr>
          <p:cNvSpPr txBox="1"/>
          <p:nvPr/>
        </p:nvSpPr>
        <p:spPr>
          <a:xfrm>
            <a:off x="3076341" y="153188"/>
            <a:ext cx="6039313" cy="1054263"/>
          </a:xfrm>
          <a:prstGeom prst="rect">
            <a:avLst/>
          </a:prstGeom>
          <a:noFill/>
          <a:ln>
            <a:noFill/>
          </a:ln>
          <a:effectLst/>
        </p:spPr>
        <p:txBody>
          <a:bodyPr rot="0" spcFirstLastPara="0" vert="horz" wrap="square" lIns="91440" tIns="45720" rIns="91440" bIns="45720" numCol="1" spcCol="0" rtlCol="0" fromWordArt="0" anchor="t" anchorCtr="0" forceAA="0" compatLnSpc="1">
            <a:prstTxWarp prst="textNoShape">
              <a:avLst/>
            </a:prstTxWarp>
            <a:spAutoFit/>
          </a:bodyPr>
          <a:lstStyle/>
          <a:p>
            <a:pPr algn="ctr">
              <a:lnSpc>
                <a:spcPct val="115000"/>
              </a:lnSpc>
            </a:pPr>
            <a:r>
              <a:rPr lang="en-GB" sz="2800" dirty="0">
                <a:ln w="10541" cap="flat" cmpd="sng" algn="ctr">
                  <a:solidFill>
                    <a:srgbClr val="7D7D7D"/>
                  </a:solidFill>
                  <a:prstDash val="solid"/>
                  <a:round/>
                </a:ln>
                <a:solidFill>
                  <a:srgbClr val="1F497D"/>
                </a:solidFill>
                <a:effectLst/>
                <a:latin typeface="Twinkl Cursive Unlooped" panose="02000000000000000000" pitchFamily="2" charset="0"/>
                <a:ea typeface="Calibri" panose="020F0502020204030204" pitchFamily="34" charset="0"/>
                <a:cs typeface="Times New Roman" panose="02020603050405020304" pitchFamily="18" charset="0"/>
              </a:rPr>
              <a:t>Year </a:t>
            </a:r>
            <a:r>
              <a:rPr lang="en-GB" sz="2800" dirty="0">
                <a:ln w="10541" cap="flat" cmpd="sng" algn="ctr">
                  <a:solidFill>
                    <a:srgbClr val="7D7D7D"/>
                  </a:solidFill>
                  <a:prstDash val="solid"/>
                  <a:round/>
                </a:ln>
                <a:solidFill>
                  <a:srgbClr val="1F497D"/>
                </a:solidFill>
                <a:latin typeface="Twinkl Cursive Unlooped" panose="02000000000000000000" pitchFamily="2" charset="0"/>
                <a:ea typeface="Calibri" panose="020F0502020204030204" pitchFamily="34" charset="0"/>
                <a:cs typeface="Times New Roman" panose="02020603050405020304" pitchFamily="18" charset="0"/>
              </a:rPr>
              <a:t>6</a:t>
            </a:r>
            <a:r>
              <a:rPr lang="en-GB" sz="2800" dirty="0">
                <a:ln w="10541" cap="flat" cmpd="sng" algn="ctr">
                  <a:solidFill>
                    <a:srgbClr val="7D7D7D"/>
                  </a:solidFill>
                  <a:prstDash val="solid"/>
                  <a:round/>
                </a:ln>
                <a:solidFill>
                  <a:srgbClr val="1F497D"/>
                </a:solidFill>
                <a:effectLst/>
                <a:latin typeface="Twinkl Cursive Unlooped" panose="02000000000000000000" pitchFamily="2" charset="0"/>
                <a:ea typeface="Calibri" panose="020F0502020204030204" pitchFamily="34" charset="0"/>
                <a:cs typeface="Times New Roman" panose="02020603050405020304" pitchFamily="18" charset="0"/>
              </a:rPr>
              <a:t> Homework Grid</a:t>
            </a:r>
            <a:r>
              <a:rPr lang="en-GB" sz="2800" dirty="0">
                <a:ln w="10541" cap="flat" cmpd="sng" algn="ctr">
                  <a:solidFill>
                    <a:srgbClr val="7D7D7D"/>
                  </a:solidFill>
                  <a:prstDash val="solid"/>
                  <a:round/>
                </a:ln>
                <a:solidFill>
                  <a:srgbClr val="1F497D"/>
                </a:solidFill>
                <a:latin typeface="Twinkl Cursive Unlooped" panose="02000000000000000000" pitchFamily="2" charset="0"/>
                <a:ea typeface="Calibri" panose="020F0502020204030204" pitchFamily="34" charset="0"/>
                <a:cs typeface="Times New Roman" panose="02020603050405020304" pitchFamily="18" charset="0"/>
              </a:rPr>
              <a:t> </a:t>
            </a:r>
          </a:p>
          <a:p>
            <a:pPr algn="ctr">
              <a:lnSpc>
                <a:spcPct val="115000"/>
              </a:lnSpc>
            </a:pPr>
            <a:r>
              <a:rPr lang="en-GB" sz="2800" dirty="0">
                <a:ln w="10541" cap="flat" cmpd="sng" algn="ctr">
                  <a:solidFill>
                    <a:srgbClr val="7D7D7D"/>
                  </a:solidFill>
                  <a:prstDash val="solid"/>
                  <a:round/>
                </a:ln>
                <a:solidFill>
                  <a:srgbClr val="1F497D"/>
                </a:solidFill>
                <a:latin typeface="Twinkl Cursive Unlooped" panose="02000000000000000000" pitchFamily="2" charset="0"/>
                <a:ea typeface="Calibri" panose="020F0502020204030204" pitchFamily="34" charset="0"/>
                <a:cs typeface="Times New Roman" panose="02020603050405020304" pitchFamily="18" charset="0"/>
              </a:rPr>
              <a:t>Autumn Term</a:t>
            </a:r>
            <a:endParaRPr lang="en-GB" sz="2800" dirty="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3" name="Rectangle 12">
            <a:extLst>
              <a:ext uri="{FF2B5EF4-FFF2-40B4-BE49-F238E27FC236}">
                <a16:creationId xmlns:a16="http://schemas.microsoft.com/office/drawing/2014/main" id="{B305DD29-B044-4F6D-AD54-38FB729D0928}"/>
              </a:ext>
            </a:extLst>
          </p:cNvPr>
          <p:cNvSpPr>
            <a:spLocks noChangeArrowheads="1"/>
          </p:cNvSpPr>
          <p:nvPr/>
        </p:nvSpPr>
        <p:spPr bwMode="auto">
          <a:xfrm>
            <a:off x="3248167" y="1485897"/>
            <a:ext cx="2947917" cy="3634610"/>
          </a:xfrm>
          <a:prstGeom prst="rect">
            <a:avLst/>
          </a:prstGeom>
          <a:solidFill>
            <a:srgbClr val="FFFFFF"/>
          </a:solidFill>
          <a:ln w="12700" cmpd="thickThin">
            <a:solidFill>
              <a:schemeClr val="accent2">
                <a:lumMod val="75000"/>
              </a:schemeClr>
            </a:solidFill>
            <a:miter lim="800000"/>
            <a:headEnd/>
            <a:tailEnd/>
          </a:ln>
        </p:spPr>
        <p:txBody>
          <a:bodyPr rot="0" vert="horz" wrap="square" lIns="91440" tIns="45720" rIns="91440" bIns="45720" anchor="t" anchorCtr="0" upright="1">
            <a:noAutofit/>
          </a:bodyPr>
          <a:lstStyle/>
          <a:p>
            <a:pPr>
              <a:lnSpc>
                <a:spcPct val="115000"/>
              </a:lnSpc>
              <a:spcAft>
                <a:spcPts val="1000"/>
              </a:spcAft>
            </a:pPr>
            <a:r>
              <a:rPr lang="en-GB" sz="1100" u="sng" dirty="0">
                <a:solidFill>
                  <a:schemeClr val="accent2">
                    <a:lumMod val="75000"/>
                  </a:schemeClr>
                </a:solidFill>
                <a:effectLst/>
                <a:latin typeface="Twinkl Cursive Looped" panose="02000000000000000000" pitchFamily="2" charset="0"/>
                <a:ea typeface="Calibri" panose="020F0502020204030204" pitchFamily="34" charset="0"/>
                <a:cs typeface="Times New Roman" panose="02020603050405020304" pitchFamily="18" charset="0"/>
              </a:rPr>
              <a:t>I like being creative:</a:t>
            </a:r>
          </a:p>
          <a:p>
            <a:pPr marL="171450" indent="-171450">
              <a:lnSpc>
                <a:spcPct val="115000"/>
              </a:lnSpc>
              <a:spcAft>
                <a:spcPts val="1000"/>
              </a:spcAft>
              <a:buFont typeface="Arial" panose="020B0604020202020204" pitchFamily="34" charset="0"/>
              <a:buChar char="•"/>
            </a:pPr>
            <a:r>
              <a:rPr lang="en-GB" sz="1100" dirty="0">
                <a:solidFill>
                  <a:schemeClr val="accent2">
                    <a:lumMod val="75000"/>
                  </a:schemeClr>
                </a:solidFill>
                <a:latin typeface="Twinkl Cursive Looped" panose="02000000000000000000" pitchFamily="2" charset="0"/>
                <a:ea typeface="Calibri" panose="020F0502020204030204" pitchFamily="34" charset="0"/>
                <a:cs typeface="Times New Roman" panose="02020603050405020304" pitchFamily="18" charset="0"/>
              </a:rPr>
              <a:t>Design a poster advertising the Titanic’s maiden voyage and its trip to New York. You can either draw your poster or design it using technology.</a:t>
            </a:r>
          </a:p>
          <a:p>
            <a:pPr marL="171450" indent="-171450">
              <a:lnSpc>
                <a:spcPct val="115000"/>
              </a:lnSpc>
              <a:spcAft>
                <a:spcPts val="1000"/>
              </a:spcAft>
              <a:buFont typeface="Arial" panose="020B0604020202020204" pitchFamily="34" charset="0"/>
              <a:buChar char="•"/>
            </a:pPr>
            <a:r>
              <a:rPr lang="en-GB" sz="1100" dirty="0">
                <a:solidFill>
                  <a:schemeClr val="accent2">
                    <a:lumMod val="75000"/>
                  </a:schemeClr>
                </a:solidFill>
                <a:effectLst/>
                <a:latin typeface="Twinkl Cursive Looped" panose="02000000000000000000" pitchFamily="2" charset="0"/>
                <a:ea typeface="Calibri" panose="020F0502020204030204" pitchFamily="34" charset="0"/>
                <a:cs typeface="Times New Roman" panose="02020603050405020304" pitchFamily="18" charset="0"/>
              </a:rPr>
              <a:t>Use junk materials from around your house to design and make a 3d model of the RMS </a:t>
            </a:r>
            <a:r>
              <a:rPr lang="en-GB" sz="1100" dirty="0">
                <a:solidFill>
                  <a:schemeClr val="accent2">
                    <a:lumMod val="75000"/>
                  </a:schemeClr>
                </a:solidFill>
                <a:latin typeface="Twinkl Cursive Looped" panose="02000000000000000000" pitchFamily="2" charset="0"/>
                <a:ea typeface="Calibri" panose="020F0502020204030204" pitchFamily="34" charset="0"/>
                <a:cs typeface="Times New Roman" panose="02020603050405020304" pitchFamily="18" charset="0"/>
              </a:rPr>
              <a:t>Titanic. Think about how you will create the iconic funnels, and what coloured paint you will use to replicate the Titanic’s colours.</a:t>
            </a:r>
          </a:p>
          <a:p>
            <a:pPr marL="171450" indent="-171450">
              <a:lnSpc>
                <a:spcPct val="115000"/>
              </a:lnSpc>
              <a:spcAft>
                <a:spcPts val="1000"/>
              </a:spcAft>
              <a:buFont typeface="Arial" panose="020B0604020202020204" pitchFamily="34" charset="0"/>
              <a:buChar char="•"/>
            </a:pPr>
            <a:r>
              <a:rPr lang="en-GB" sz="1100" dirty="0">
                <a:solidFill>
                  <a:schemeClr val="accent2">
                    <a:lumMod val="75000"/>
                  </a:schemeClr>
                </a:solidFill>
                <a:latin typeface="Twinkl Cursive Looped" panose="02000000000000000000" pitchFamily="2" charset="0"/>
                <a:ea typeface="Calibri" panose="020F0502020204030204" pitchFamily="34" charset="0"/>
                <a:cs typeface="Times New Roman" panose="02020603050405020304" pitchFamily="18" charset="0"/>
              </a:rPr>
              <a:t>Draw a passenger who might have travelled on the Titanic. Think about what clothes they may have worn, and luggage they may have carried,  depending on which class they would have travelled in.</a:t>
            </a:r>
          </a:p>
          <a:p>
            <a:pPr marL="171450" indent="-171450">
              <a:lnSpc>
                <a:spcPct val="115000"/>
              </a:lnSpc>
              <a:spcAft>
                <a:spcPts val="1000"/>
              </a:spcAft>
              <a:buFont typeface="Arial" panose="020B0604020202020204" pitchFamily="34" charset="0"/>
              <a:buChar char="•"/>
            </a:pPr>
            <a:endParaRPr lang="en-GB" sz="1100" dirty="0">
              <a:solidFill>
                <a:schemeClr val="accent2">
                  <a:lumMod val="75000"/>
                </a:schemeClr>
              </a:solidFill>
              <a:effectLst/>
              <a:latin typeface="Twinkl Cursive Looped" panose="02000000000000000000" pitchFamily="2" charset="0"/>
              <a:ea typeface="Calibri" panose="020F0502020204030204" pitchFamily="34" charset="0"/>
              <a:cs typeface="Times New Roman" panose="02020603050405020304" pitchFamily="18" charset="0"/>
            </a:endParaRPr>
          </a:p>
        </p:txBody>
      </p:sp>
      <p:sp>
        <p:nvSpPr>
          <p:cNvPr id="14" name="Rectangle 13">
            <a:extLst>
              <a:ext uri="{FF2B5EF4-FFF2-40B4-BE49-F238E27FC236}">
                <a16:creationId xmlns:a16="http://schemas.microsoft.com/office/drawing/2014/main" id="{C2E4EDB8-51F4-4B61-97DB-D283B890F48F}"/>
              </a:ext>
            </a:extLst>
          </p:cNvPr>
          <p:cNvSpPr>
            <a:spLocks noChangeArrowheads="1"/>
          </p:cNvSpPr>
          <p:nvPr/>
        </p:nvSpPr>
        <p:spPr bwMode="auto">
          <a:xfrm>
            <a:off x="224561" y="5199028"/>
            <a:ext cx="11498866" cy="1505784"/>
          </a:xfrm>
          <a:prstGeom prst="rect">
            <a:avLst/>
          </a:prstGeom>
          <a:solidFill>
            <a:srgbClr val="FFFFFF"/>
          </a:solidFill>
          <a:ln w="12700" cmpd="thickThin">
            <a:solidFill>
              <a:schemeClr val="tx1"/>
            </a:solidFill>
            <a:miter lim="800000"/>
            <a:headEnd/>
            <a:tailEnd/>
          </a:ln>
        </p:spPr>
        <p:txBody>
          <a:bodyPr rot="0" vert="horz" wrap="square" lIns="91440" tIns="45720" rIns="91440" bIns="45720" anchor="t" anchorCtr="0" upright="1">
            <a:noAutofit/>
          </a:bodyPr>
          <a:lstStyle/>
          <a:p>
            <a:pPr algn="ctr">
              <a:lnSpc>
                <a:spcPct val="115000"/>
              </a:lnSpc>
            </a:pPr>
            <a:r>
              <a:rPr lang="en-GB" sz="1200" dirty="0">
                <a:effectLst/>
                <a:latin typeface="Twinkl Cursive Looped"/>
                <a:ea typeface="Calibri"/>
                <a:cs typeface="Times New Roman"/>
              </a:rPr>
              <a:t>For your home learning challenge please try to complete </a:t>
            </a:r>
            <a:r>
              <a:rPr lang="en-GB" sz="1200" b="1" dirty="0">
                <a:effectLst/>
                <a:latin typeface="Twinkl Cursive Looped"/>
                <a:ea typeface="Calibri"/>
                <a:cs typeface="Times New Roman"/>
              </a:rPr>
              <a:t>at least 2 activities</a:t>
            </a:r>
            <a:r>
              <a:rPr lang="en-GB" sz="1200" dirty="0">
                <a:effectLst/>
                <a:latin typeface="Twinkl Cursive Looped"/>
                <a:ea typeface="Calibri"/>
                <a:cs typeface="Times New Roman"/>
              </a:rPr>
              <a:t>. </a:t>
            </a:r>
            <a:r>
              <a:rPr lang="en-GB" sz="1200" dirty="0">
                <a:latin typeface="Twinkl Cursive Looped"/>
                <a:ea typeface="Calibri"/>
                <a:cs typeface="Times New Roman"/>
              </a:rPr>
              <a:t> </a:t>
            </a:r>
            <a:r>
              <a:rPr lang="en-GB" sz="1200" dirty="0">
                <a:effectLst/>
                <a:latin typeface="Twinkl Cursive Looped"/>
                <a:ea typeface="Calibri"/>
                <a:cs typeface="Times New Roman"/>
              </a:rPr>
              <a:t>We look forward to seeing how imaginative your challenges will be. </a:t>
            </a:r>
          </a:p>
          <a:p>
            <a:pPr algn="ctr">
              <a:lnSpc>
                <a:spcPct val="115000"/>
              </a:lnSpc>
            </a:pPr>
            <a:r>
              <a:rPr lang="en-GB" sz="1200" dirty="0">
                <a:effectLst/>
                <a:latin typeface="Twinkl Cursive Looped"/>
                <a:ea typeface="Calibri"/>
                <a:cs typeface="Times New Roman"/>
              </a:rPr>
              <a:t>Please take pride in each piece of work you do and have fun!</a:t>
            </a:r>
          </a:p>
          <a:p>
            <a:pPr algn="ctr">
              <a:lnSpc>
                <a:spcPct val="115000"/>
              </a:lnSpc>
            </a:pPr>
            <a:endParaRPr lang="en-GB" sz="1200">
              <a:effectLst/>
              <a:latin typeface="Twinkl Cursive Looped" panose="02000000000000000000" pitchFamily="2" charset="0"/>
              <a:ea typeface="Calibri" panose="020F0502020204030204" pitchFamily="34" charset="0"/>
              <a:cs typeface="Times New Roman" panose="02020603050405020304" pitchFamily="18" charset="0"/>
            </a:endParaRPr>
          </a:p>
          <a:p>
            <a:pPr algn="ctr">
              <a:lnSpc>
                <a:spcPct val="115000"/>
              </a:lnSpc>
              <a:spcAft>
                <a:spcPts val="1000"/>
              </a:spcAft>
            </a:pPr>
            <a:r>
              <a:rPr lang="en-GB" sz="1200" dirty="0">
                <a:latin typeface="Twinkl Cursive Looped"/>
                <a:ea typeface="Calibri"/>
                <a:cs typeface="Times New Roman"/>
              </a:rPr>
              <a:t>You will have a set of spellings to learn each week for a test on Friday– there will be an assignment set on Spelling Shed for you to complete using these words. Please spend time over the week learning your spelling words. You also have a login to Times Table Rockstars, please use this to practise your quick recall of multiplication facts.</a:t>
            </a:r>
          </a:p>
          <a:p>
            <a:pPr algn="ctr">
              <a:lnSpc>
                <a:spcPct val="115000"/>
              </a:lnSpc>
              <a:spcAft>
                <a:spcPts val="1000"/>
              </a:spcAft>
            </a:pPr>
            <a:r>
              <a:rPr lang="en-GB" sz="1200" dirty="0">
                <a:latin typeface="Twinkl Cursive Looped"/>
                <a:ea typeface="Calibri"/>
                <a:cs typeface="Times New Roman"/>
              </a:rPr>
              <a:t>Don’t forget to read your book for 10 minutes every day and </a:t>
            </a:r>
            <a:r>
              <a:rPr lang="en-GB" sz="1200" b="1" u="sng" dirty="0">
                <a:latin typeface="Twinkl Cursive Looped"/>
                <a:ea typeface="Calibri"/>
                <a:cs typeface="Times New Roman"/>
              </a:rPr>
              <a:t>log your reading on Boom Reader at least 3x per week.</a:t>
            </a:r>
            <a:endParaRPr lang="en-GB" sz="1200" b="1" u="sng" dirty="0">
              <a:effectLst/>
              <a:latin typeface="Twinkl Cursive Looped"/>
              <a:ea typeface="Calibri"/>
              <a:cs typeface="Times New Roman"/>
            </a:endParaRPr>
          </a:p>
          <a:p>
            <a:pPr>
              <a:lnSpc>
                <a:spcPct val="115000"/>
              </a:lnSpc>
              <a:spcAft>
                <a:spcPts val="1000"/>
              </a:spcAft>
            </a:pPr>
            <a:endParaRPr lang="en-GB" sz="1100">
              <a:effectLst/>
              <a:latin typeface="Calibri" panose="020F0502020204030204" pitchFamily="34" charset="0"/>
              <a:ea typeface="Calibri" panose="020F0502020204030204" pitchFamily="34" charset="0"/>
              <a:cs typeface="Times New Roman" panose="02020603050405020304" pitchFamily="18" charset="0"/>
            </a:endParaRPr>
          </a:p>
        </p:txBody>
      </p:sp>
      <p:sp>
        <p:nvSpPr>
          <p:cNvPr id="19" name="Text Box 2">
            <a:extLst>
              <a:ext uri="{FF2B5EF4-FFF2-40B4-BE49-F238E27FC236}">
                <a16:creationId xmlns:a16="http://schemas.microsoft.com/office/drawing/2014/main" id="{C60307F2-4944-4937-9904-34581125F539}"/>
              </a:ext>
            </a:extLst>
          </p:cNvPr>
          <p:cNvSpPr txBox="1">
            <a:spLocks noChangeArrowheads="1"/>
          </p:cNvSpPr>
          <p:nvPr/>
        </p:nvSpPr>
        <p:spPr bwMode="auto">
          <a:xfrm>
            <a:off x="224561" y="1485897"/>
            <a:ext cx="2851779" cy="3634610"/>
          </a:xfrm>
          <a:prstGeom prst="rect">
            <a:avLst/>
          </a:prstGeom>
          <a:solidFill>
            <a:srgbClr val="FFFFFF"/>
          </a:solidFill>
          <a:ln w="9525">
            <a:solidFill>
              <a:srgbClr val="00B050"/>
            </a:solidFill>
            <a:miter lim="800000"/>
            <a:headEnd/>
            <a:tailEnd/>
          </a:ln>
        </p:spPr>
        <p:txBody>
          <a:bodyPr rot="0" vert="horz" wrap="square" lIns="91440" tIns="45720" rIns="91440" bIns="45720" anchor="t" anchorCtr="0">
            <a:noAutofit/>
          </a:bodyPr>
          <a:lstStyle/>
          <a:p>
            <a:pPr>
              <a:lnSpc>
                <a:spcPct val="115000"/>
              </a:lnSpc>
              <a:spcAft>
                <a:spcPts val="1000"/>
              </a:spcAft>
            </a:pPr>
            <a:r>
              <a:rPr lang="en-GB" sz="1100" u="sng" dirty="0">
                <a:solidFill>
                  <a:srgbClr val="00B050"/>
                </a:solidFill>
                <a:effectLst/>
                <a:latin typeface="Twinkl Cursive Looped" panose="02000000000000000000" pitchFamily="2" charset="0"/>
                <a:ea typeface="Calibri" panose="020F0502020204030204" pitchFamily="34" charset="0"/>
                <a:cs typeface="Times New Roman" panose="02020603050405020304" pitchFamily="18" charset="0"/>
              </a:rPr>
              <a:t>I like being a mathematician</a:t>
            </a:r>
            <a:r>
              <a:rPr lang="en-GB" sz="1100" u="sng" dirty="0">
                <a:solidFill>
                  <a:srgbClr val="00B050"/>
                </a:solidFill>
                <a:latin typeface="Twinkl Cursive Looped" panose="02000000000000000000" pitchFamily="2" charset="0"/>
                <a:ea typeface="Calibri" panose="020F0502020204030204" pitchFamily="34" charset="0"/>
                <a:cs typeface="Times New Roman" panose="02020603050405020304" pitchFamily="18" charset="0"/>
              </a:rPr>
              <a:t>:</a:t>
            </a:r>
          </a:p>
          <a:p>
            <a:pPr marL="171450" indent="-171450">
              <a:lnSpc>
                <a:spcPct val="115000"/>
              </a:lnSpc>
              <a:spcAft>
                <a:spcPts val="1000"/>
              </a:spcAft>
              <a:buFont typeface="Arial" panose="020B0604020202020204" pitchFamily="34" charset="0"/>
              <a:buChar char="•"/>
            </a:pPr>
            <a:r>
              <a:rPr lang="en-GB" sz="1100" dirty="0">
                <a:solidFill>
                  <a:srgbClr val="00B050"/>
                </a:solidFill>
                <a:latin typeface="Twinkl Cursive Looped" panose="02000000000000000000" pitchFamily="2" charset="0"/>
                <a:ea typeface="Calibri" panose="020F0502020204030204" pitchFamily="34" charset="0"/>
                <a:cs typeface="Times New Roman" panose="02020603050405020304" pitchFamily="18" charset="0"/>
              </a:rPr>
              <a:t>Create a bar chart which shows how many men, women and children boarded the Titanic for its maiden voyage. Create a second bar chart to display the number of men, women and children who survived the disaster. Compare the two charts.</a:t>
            </a:r>
          </a:p>
          <a:p>
            <a:pPr marL="171450" indent="-171450">
              <a:lnSpc>
                <a:spcPct val="115000"/>
              </a:lnSpc>
              <a:spcAft>
                <a:spcPts val="1000"/>
              </a:spcAft>
              <a:buFont typeface="Arial" panose="020B0604020202020204" pitchFamily="34" charset="0"/>
              <a:buChar char="•"/>
            </a:pPr>
            <a:r>
              <a:rPr lang="en-GB" sz="1100" dirty="0">
                <a:solidFill>
                  <a:srgbClr val="00B050"/>
                </a:solidFill>
                <a:latin typeface="Twinkl Cursive Looped" panose="02000000000000000000" pitchFamily="2" charset="0"/>
                <a:ea typeface="Calibri" panose="020F0502020204030204" pitchFamily="34" charset="0"/>
                <a:cs typeface="Times New Roman" panose="02020603050405020304" pitchFamily="18" charset="0"/>
              </a:rPr>
              <a:t>Research the price of tickets on board the Titanic for first, second and third class. Work out how much it would have cost for your family to travel in each class section.</a:t>
            </a:r>
          </a:p>
          <a:p>
            <a:pPr marL="171450" indent="-171450">
              <a:lnSpc>
                <a:spcPct val="115000"/>
              </a:lnSpc>
              <a:spcAft>
                <a:spcPts val="1000"/>
              </a:spcAft>
              <a:buFont typeface="Arial" panose="020B0604020202020204" pitchFamily="34" charset="0"/>
              <a:buChar char="•"/>
            </a:pPr>
            <a:r>
              <a:rPr lang="en-GB" sz="1100" dirty="0">
                <a:solidFill>
                  <a:srgbClr val="00B050"/>
                </a:solidFill>
                <a:latin typeface="Twinkl Cursive Looped" panose="02000000000000000000" pitchFamily="2" charset="0"/>
                <a:ea typeface="Calibri" panose="020F0502020204030204" pitchFamily="34" charset="0"/>
                <a:cs typeface="Times New Roman" panose="02020603050405020304" pitchFamily="18" charset="0"/>
              </a:rPr>
              <a:t>Create a poster named “Titanic in Numbers”. Research the number of supplies on board the Titanic (including food, drink,  plates, silverware, light bulbs, cups etc). Is </a:t>
            </a:r>
            <a:r>
              <a:rPr lang="en-GB" sz="1100">
                <a:solidFill>
                  <a:srgbClr val="00B050"/>
                </a:solidFill>
                <a:latin typeface="Twinkl Cursive Looped" panose="02000000000000000000" pitchFamily="2" charset="0"/>
                <a:ea typeface="Calibri" panose="020F0502020204030204" pitchFamily="34" charset="0"/>
                <a:cs typeface="Times New Roman" panose="02020603050405020304" pitchFamily="18" charset="0"/>
              </a:rPr>
              <a:t>anything surprising to you?</a:t>
            </a:r>
            <a:endParaRPr lang="en-GB" sz="1100" dirty="0">
              <a:solidFill>
                <a:srgbClr val="00B050"/>
              </a:solidFill>
              <a:latin typeface="Twinkl Cursive Looped" panose="02000000000000000000" pitchFamily="2" charset="0"/>
              <a:ea typeface="Calibri" panose="020F0502020204030204" pitchFamily="34" charset="0"/>
              <a:cs typeface="Times New Roman" panose="02020603050405020304" pitchFamily="18" charset="0"/>
            </a:endParaRPr>
          </a:p>
          <a:p>
            <a:pPr marL="171450" indent="-171450">
              <a:lnSpc>
                <a:spcPct val="115000"/>
              </a:lnSpc>
              <a:spcAft>
                <a:spcPts val="1000"/>
              </a:spcAft>
              <a:buFont typeface="Arial" panose="020B0604020202020204" pitchFamily="34" charset="0"/>
              <a:buChar char="•"/>
            </a:pPr>
            <a:endParaRPr lang="en-GB" sz="1100" dirty="0">
              <a:solidFill>
                <a:srgbClr val="00B050"/>
              </a:solidFill>
              <a:latin typeface="Twinkl Cursive Looped" panose="02000000000000000000" pitchFamily="2" charset="0"/>
              <a:ea typeface="Calibri" panose="020F0502020204030204" pitchFamily="34" charset="0"/>
              <a:cs typeface="Times New Roman" panose="02020603050405020304" pitchFamily="18" charset="0"/>
            </a:endParaRPr>
          </a:p>
          <a:p>
            <a:pPr marL="171450" indent="-171450">
              <a:lnSpc>
                <a:spcPct val="115000"/>
              </a:lnSpc>
              <a:spcAft>
                <a:spcPts val="1000"/>
              </a:spcAft>
              <a:buFont typeface="Arial" panose="020B0604020202020204" pitchFamily="34" charset="0"/>
              <a:buChar char="•"/>
            </a:pPr>
            <a:endParaRPr lang="en-GB" sz="1100" u="sng" dirty="0">
              <a:solidFill>
                <a:srgbClr val="00B050"/>
              </a:solidFill>
              <a:latin typeface="Twinkl Cursive Looped" panose="02000000000000000000" pitchFamily="2" charset="0"/>
              <a:ea typeface="Calibri" panose="020F0502020204030204" pitchFamily="34" charset="0"/>
              <a:cs typeface="Times New Roman" panose="02020603050405020304" pitchFamily="18" charset="0"/>
            </a:endParaRPr>
          </a:p>
          <a:p>
            <a:pPr>
              <a:lnSpc>
                <a:spcPct val="115000"/>
              </a:lnSpc>
              <a:spcAft>
                <a:spcPts val="1000"/>
              </a:spcAft>
            </a:pPr>
            <a:endParaRPr lang="en-GB" sz="1100" dirty="0">
              <a:effectLst/>
              <a:latin typeface="Twinkl Cursive Looped" panose="02000000000000000000" pitchFamily="2" charset="0"/>
              <a:ea typeface="Calibri" panose="020F0502020204030204" pitchFamily="34" charset="0"/>
              <a:cs typeface="Times New Roman" panose="02020603050405020304" pitchFamily="18" charset="0"/>
            </a:endParaRPr>
          </a:p>
        </p:txBody>
      </p:sp>
      <p:pic>
        <p:nvPicPr>
          <p:cNvPr id="1030" name="Picture 6">
            <a:extLst>
              <a:ext uri="{FF2B5EF4-FFF2-40B4-BE49-F238E27FC236}">
                <a16:creationId xmlns:a16="http://schemas.microsoft.com/office/drawing/2014/main" id="{811DB1EA-74E0-8447-0B62-5AD552C895CB}"/>
              </a:ext>
            </a:extLst>
          </p:cNvPr>
          <p:cNvPicPr>
            <a:picLocks noChangeAspect="1" noChangeArrowheads="1"/>
          </p:cNvPicPr>
          <p:nvPr/>
        </p:nvPicPr>
        <p:blipFill>
          <a:blip r:embed="rId2">
            <a:extLst>
              <a:ext uri="{28A0092B-C50C-407E-A947-70E740481C1C}">
                <a14:useLocalDpi xmlns:a14="http://schemas.microsoft.com/office/drawing/2010/main" val="0"/>
              </a:ext>
            </a:extLst>
          </a:blip>
          <a:srcRect/>
          <a:stretch>
            <a:fillRect/>
          </a:stretch>
        </p:blipFill>
        <p:spPr bwMode="auto">
          <a:xfrm>
            <a:off x="224561" y="51973"/>
            <a:ext cx="2318143" cy="1355405"/>
          </a:xfrm>
          <a:prstGeom prst="rect">
            <a:avLst/>
          </a:prstGeom>
          <a:noFill/>
          <a:extLst>
            <a:ext uri="{909E8E84-426E-40DD-AFC4-6F175D3DCCD1}">
              <a14:hiddenFill xmlns:a14="http://schemas.microsoft.com/office/drawing/2010/main">
                <a:solidFill>
                  <a:srgbClr val="FFFFFF"/>
                </a:solidFill>
              </a14:hiddenFill>
            </a:ext>
          </a:extLst>
        </p:spPr>
      </p:pic>
      <p:pic>
        <p:nvPicPr>
          <p:cNvPr id="1026" name="Picture 2" descr="WALT label parts of the heart ✓ I know the functions of the ...">
            <a:extLst>
              <a:ext uri="{FF2B5EF4-FFF2-40B4-BE49-F238E27FC236}">
                <a16:creationId xmlns:a16="http://schemas.microsoft.com/office/drawing/2014/main" id="{CC20961F-567C-C2FD-D22F-0A24D261EE9E}"/>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0450285" y="59990"/>
            <a:ext cx="1273141" cy="1217787"/>
          </a:xfrm>
          <a:prstGeom prst="rect">
            <a:avLst/>
          </a:prstGeom>
          <a:noFill/>
          <a:extLst>
            <a:ext uri="{909E8E84-426E-40DD-AFC4-6F175D3DCCD1}">
              <a14:hiddenFill xmlns:a14="http://schemas.microsoft.com/office/drawing/2010/main">
                <a:solidFill>
                  <a:srgbClr val="FFFFFF"/>
                </a:solidFill>
              </a14:hiddenFill>
            </a:ext>
          </a:extLst>
        </p:spPr>
      </p:pic>
      <p:pic>
        <p:nvPicPr>
          <p:cNvPr id="1028" name="Picture 4" descr="cardiovascular system - Kids | Britannica Kids | Homework Help">
            <a:extLst>
              <a:ext uri="{FF2B5EF4-FFF2-40B4-BE49-F238E27FC236}">
                <a16:creationId xmlns:a16="http://schemas.microsoft.com/office/drawing/2014/main" id="{E73B72CE-CE63-DF6B-8EC2-EB52637D3DB7}"/>
              </a:ext>
            </a:extLst>
          </p:cNvPr>
          <p:cNvPicPr>
            <a:picLocks noChangeAspect="1" noChangeArrowheads="1"/>
          </p:cNvPicPr>
          <p:nvPr/>
        </p:nvPicPr>
        <p:blipFill>
          <a:blip r:embed="rId4">
            <a:extLst>
              <a:ext uri="{28A0092B-C50C-407E-A947-70E740481C1C}">
                <a14:useLocalDpi xmlns:a14="http://schemas.microsoft.com/office/drawing/2010/main" val="0"/>
              </a:ext>
            </a:extLst>
          </a:blip>
          <a:srcRect/>
          <a:stretch>
            <a:fillRect/>
          </a:stretch>
        </p:blipFill>
        <p:spPr bwMode="auto">
          <a:xfrm>
            <a:off x="8943828" y="156382"/>
            <a:ext cx="1251050" cy="1129589"/>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380424045"/>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ct:contentTypeSchema xmlns:ct="http://schemas.microsoft.com/office/2006/metadata/contentType" xmlns:ma="http://schemas.microsoft.com/office/2006/metadata/properties/metaAttributes" ct:_="" ma:_="" ma:contentTypeName="Document" ma:contentTypeID="0x010100036AD4DD7AE9CC4097DA4D9C16AA629C" ma:contentTypeVersion="13" ma:contentTypeDescription="Create a new document." ma:contentTypeScope="" ma:versionID="dd687aa417c064c749981fbd1a327f7d">
  <xsd:schema xmlns:xsd="http://www.w3.org/2001/XMLSchema" xmlns:xs="http://www.w3.org/2001/XMLSchema" xmlns:p="http://schemas.microsoft.com/office/2006/metadata/properties" xmlns:ns2="f6e48186-00c4-47b0-b380-c1e84ff98dbd" xmlns:ns3="60eb9fc4-f806-4f1c-aac7-f02f5dff879b" targetNamespace="http://schemas.microsoft.com/office/2006/metadata/properties" ma:root="true" ma:fieldsID="78bbb65a423f6fc27d2d3cf9b1b04f9c" ns2:_="" ns3:_="">
    <xsd:import namespace="f6e48186-00c4-47b0-b380-c1e84ff98dbd"/>
    <xsd:import namespace="60eb9fc4-f806-4f1c-aac7-f02f5dff879b"/>
    <xsd:element name="properties">
      <xsd:complexType>
        <xsd:sequence>
          <xsd:element name="documentManagement">
            <xsd:complexType>
              <xsd:all>
                <xsd:element ref="ns2:MediaServiceMetadata" minOccurs="0"/>
                <xsd:element ref="ns2:MediaServiceFastMetadata" minOccurs="0"/>
                <xsd:element ref="ns2:MediaServiceSearchProperties" minOccurs="0"/>
                <xsd:element ref="ns2:MediaServiceObjectDetectorVersions" minOccurs="0"/>
                <xsd:element ref="ns2:MediaServiceGenerationTime" minOccurs="0"/>
                <xsd:element ref="ns2:MediaServiceEventHashCode" minOccurs="0"/>
                <xsd:element ref="ns2:MediaLengthInSeconds" minOccurs="0"/>
                <xsd:element ref="ns2:MediaServiceDateTaken" minOccurs="0"/>
                <xsd:element ref="ns2:MediaServiceLocation" minOccurs="0"/>
                <xsd:element ref="ns2:lcf76f155ced4ddcb4097134ff3c332f" minOccurs="0"/>
                <xsd:element ref="ns3:TaxCatchAll" minOccurs="0"/>
                <xsd:element ref="ns2:MediaServiceOCR"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f6e48186-00c4-47b0-b380-c1e84ff98db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SearchProperties" ma:index="10" nillable="true" ma:displayName="MediaServiceSearchProperties" ma:hidden="true" ma:internalName="MediaServiceSearchProperties" ma:readOnly="true">
      <xsd:simpleType>
        <xsd:restriction base="dms:Note"/>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MediaServiceDateTaken" ma:index="15" nillable="true" ma:displayName="MediaServiceDateTaken" ma:hidden="true" ma:indexed="true" ma:internalName="MediaServiceDateTaken" ma:readOnly="true">
      <xsd:simpleType>
        <xsd:restriction base="dms:Text"/>
      </xsd:simpleType>
    </xsd:element>
    <xsd:element name="MediaServiceLocation" ma:index="16" nillable="true" ma:displayName="Location" ma:indexed="true" ma:internalName="MediaServiceLocation" ma:readOnly="true">
      <xsd:simpleType>
        <xsd:restriction base="dms:Text"/>
      </xsd:simpleType>
    </xsd:element>
    <xsd:element name="lcf76f155ced4ddcb4097134ff3c332f" ma:index="18" nillable="true" ma:taxonomy="true" ma:internalName="lcf76f155ced4ddcb4097134ff3c332f" ma:taxonomyFieldName="MediaServiceImageTags" ma:displayName="Image Tags" ma:readOnly="false" ma:fieldId="{5cf76f15-5ced-4ddc-b409-7134ff3c332f}" ma:taxonomyMulti="true" ma:sspId="3b5b2b91-338b-475a-80c1-407c5dd04749" ma:termSetId="09814cd3-568e-fe90-9814-8d621ff8fb84" ma:anchorId="fba54fb3-c3e1-fe81-a776-ca4b69148c4d" ma:open="true" ma:isKeyword="false">
      <xsd:complexType>
        <xsd:sequence>
          <xsd:element ref="pc:Terms" minOccurs="0" maxOccurs="1"/>
        </xsd:sequence>
      </xsd:complexType>
    </xsd:element>
    <xsd:element name="MediaServiceOCR" ma:index="20" nillable="true" ma:displayName="Extracted Text" ma:internalName="MediaServiceOCR"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60eb9fc4-f806-4f1c-aac7-f02f5dff879b" elementFormDefault="qualified">
    <xsd:import namespace="http://schemas.microsoft.com/office/2006/documentManagement/types"/>
    <xsd:import namespace="http://schemas.microsoft.com/office/infopath/2007/PartnerControls"/>
    <xsd:element name="TaxCatchAll" ma:index="19" nillable="true" ma:displayName="Taxonomy Catch All Column" ma:hidden="true" ma:list="{e17aa727-397f-4d97-a756-46e38d9508ae}" ma:internalName="TaxCatchAll" ma:showField="CatchAllData" ma:web="60eb9fc4-f806-4f1c-aac7-f02f5dff879b">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p:properties xmlns:p="http://schemas.microsoft.com/office/2006/metadata/properties" xmlns:xsi="http://www.w3.org/2001/XMLSchema-instance" xmlns:pc="http://schemas.microsoft.com/office/infopath/2007/PartnerControls">
  <documentManagement>
    <TaxCatchAll xmlns="60eb9fc4-f806-4f1c-aac7-f02f5dff879b" xsi:nil="true"/>
    <lcf76f155ced4ddcb4097134ff3c332f xmlns="f6e48186-00c4-47b0-b380-c1e84ff98dbd">
      <Terms xmlns="http://schemas.microsoft.com/office/infopath/2007/PartnerControls"/>
    </lcf76f155ced4ddcb4097134ff3c332f>
    <MediaLengthInSeconds xmlns="f6e48186-00c4-47b0-b380-c1e84ff98dbd" xsi:nil="true"/>
  </documentManagement>
</p:properties>
</file>

<file path=customXml/itemProps1.xml><?xml version="1.0" encoding="utf-8"?>
<ds:datastoreItem xmlns:ds="http://schemas.openxmlformats.org/officeDocument/2006/customXml" ds:itemID="{9B305FB2-DB3B-4B27-A2DA-FD0E9CD403EA}">
  <ds:schemaRefs>
    <ds:schemaRef ds:uri="http://schemas.microsoft.com/sharepoint/v3/contenttype/forms"/>
  </ds:schemaRefs>
</ds:datastoreItem>
</file>

<file path=customXml/itemProps2.xml><?xml version="1.0" encoding="utf-8"?>
<ds:datastoreItem xmlns:ds="http://schemas.openxmlformats.org/officeDocument/2006/customXml" ds:itemID="{43D80F1D-00F0-484E-8FA6-6CF91BB6EF67}">
  <ds:schemaRefs>
    <ds:schemaRef ds:uri="60eb9fc4-f806-4f1c-aac7-f02f5dff879b"/>
    <ds:schemaRef ds:uri="f6e48186-00c4-47b0-b380-c1e84ff98dbd"/>
    <ds:schemaRef ds:uri="http://purl.org/dc/elements/1.1/"/>
    <ds:schemaRef ds:uri="http://purl.org/dc/terms/"/>
    <ds:schemaRef ds:uri="http://schemas.microsoft.com/internal/obd"/>
    <ds:schemaRef ds:uri="http://schemas.microsoft.com/office/2006/documentManagement/types"/>
    <ds:schemaRef ds:uri="http://schemas.microsoft.com/office/2006/metadata/contentType"/>
    <ds:schemaRef ds:uri="http://schemas.microsoft.com/office/2006/metadata/properties"/>
    <ds:schemaRef ds:uri="http://schemas.microsoft.com/office/2006/metadata/properties/metaAttributes"/>
    <ds:schemaRef ds:uri="http://schemas.microsoft.com/office/infopath/2007/PartnerControls"/>
    <ds:schemaRef ds:uri="http://schemas.openxmlformats.org/package/2006/metadata/core-properties"/>
    <ds:schemaRef ds:uri="http://www.w3.org/2001/XMLSchema"/>
  </ds:schemaRefs>
</ds:datastoreItem>
</file>

<file path=customXml/itemProps3.xml><?xml version="1.0" encoding="utf-8"?>
<ds:datastoreItem xmlns:ds="http://schemas.openxmlformats.org/officeDocument/2006/customXml" ds:itemID="{5643F117-D34F-4300-B883-F68862AFCBCC}">
  <ds:schemaRefs>
    <ds:schemaRef ds:uri="60eb9fc4-f806-4f1c-aac7-f02f5dff879b"/>
    <ds:schemaRef ds:uri="f6e48186-00c4-47b0-b380-c1e84ff98dbd"/>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docProps/app.xml><?xml version="1.0" encoding="utf-8"?>
<Properties xmlns="http://schemas.openxmlformats.org/officeDocument/2006/extended-properties" xmlns:vt="http://schemas.openxmlformats.org/officeDocument/2006/docPropsVTypes">
  <TotalTime>0</TotalTime>
  <Words>566</Words>
  <Application>Microsoft Office PowerPoint</Application>
  <PresentationFormat>Widescreen</PresentationFormat>
  <Paragraphs>40</Paragraphs>
  <Slides>1</Slides>
  <Notes>0</Notes>
  <HiddenSlides>0</HiddenSlides>
  <MMClips>0</MMClips>
  <ScaleCrop>false</ScaleCrop>
  <HeadingPairs>
    <vt:vector size="4" baseType="variant">
      <vt:variant>
        <vt:lpstr>Theme</vt:lpstr>
      </vt:variant>
      <vt:variant>
        <vt:i4>1</vt:i4>
      </vt:variant>
      <vt:variant>
        <vt:lpstr>Slide Titles</vt:lpstr>
      </vt:variant>
      <vt:variant>
        <vt:i4>1</vt:i4>
      </vt:variant>
    </vt:vector>
  </HeadingPairs>
  <TitlesOfParts>
    <vt:vector size="2" baseType="lpstr">
      <vt:lpstr>Office Theme</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Sophie Booth</dc:creator>
  <cp:lastModifiedBy>Katie Guy</cp:lastModifiedBy>
  <cp:revision>6</cp:revision>
  <dcterms:created xsi:type="dcterms:W3CDTF">2022-12-30T10:28:06Z</dcterms:created>
  <dcterms:modified xsi:type="dcterms:W3CDTF">2025-09-01T13:15:50Z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0x010100036AD4DD7AE9CC4097DA4D9C16AA629C</vt:lpwstr>
  </property>
  <property fmtid="{D5CDD505-2E9C-101B-9397-08002B2CF9AE}" pid="3" name="Order">
    <vt:r8>657400</vt:r8>
  </property>
  <property fmtid="{D5CDD505-2E9C-101B-9397-08002B2CF9AE}" pid="4" name="xd_Signature">
    <vt:bool>false</vt:bool>
  </property>
  <property fmtid="{D5CDD505-2E9C-101B-9397-08002B2CF9AE}" pid="5" name="xd_ProgID">
    <vt:lpwstr/>
  </property>
  <property fmtid="{D5CDD505-2E9C-101B-9397-08002B2CF9AE}" pid="6" name="ComplianceAssetId">
    <vt:lpwstr/>
  </property>
  <property fmtid="{D5CDD505-2E9C-101B-9397-08002B2CF9AE}" pid="7" name="TemplateUrl">
    <vt:lpwstr/>
  </property>
  <property fmtid="{D5CDD505-2E9C-101B-9397-08002B2CF9AE}" pid="8" name="_ExtendedDescription">
    <vt:lpwstr/>
  </property>
  <property fmtid="{D5CDD505-2E9C-101B-9397-08002B2CF9AE}" pid="9" name="TriggerFlowInfo">
    <vt:lpwstr/>
  </property>
  <property fmtid="{D5CDD505-2E9C-101B-9397-08002B2CF9AE}" pid="10" name="MediaServiceImageTags">
    <vt:lpwstr/>
  </property>
</Properties>
</file>